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57" r:id="rId3"/>
    <p:sldId id="275" r:id="rId4"/>
    <p:sldId id="276" r:id="rId5"/>
    <p:sldId id="300" r:id="rId6"/>
    <p:sldId id="283" r:id="rId7"/>
    <p:sldId id="277" r:id="rId8"/>
    <p:sldId id="282" r:id="rId9"/>
    <p:sldId id="281" r:id="rId10"/>
    <p:sldId id="301" r:id="rId11"/>
    <p:sldId id="260" r:id="rId12"/>
    <p:sldId id="302" r:id="rId13"/>
    <p:sldId id="303" r:id="rId14"/>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68758" autoAdjust="0"/>
  </p:normalViewPr>
  <p:slideViewPr>
    <p:cSldViewPr snapToGrid="0" showGuides="1">
      <p:cViewPr varScale="1">
        <p:scale>
          <a:sx n="59" d="100"/>
          <a:sy n="59" d="100"/>
        </p:scale>
        <p:origin x="218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829B9-82CD-44EB-BAEB-C142E3031DF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nl-BE"/>
        </a:p>
      </dgm:t>
    </dgm:pt>
    <dgm:pt modelId="{D2ADCB66-B48C-4D61-B22E-3C1C63EC70D9}">
      <dgm:prSet phldrT="[Tekst]" custT="1"/>
      <dgm:spPr/>
      <dgm:t>
        <a:bodyPr/>
        <a:lstStyle/>
        <a:p>
          <a:r>
            <a:rPr lang="nl-BE" sz="2800" dirty="0"/>
            <a:t>4 Leersessies</a:t>
          </a:r>
          <a:r>
            <a:rPr lang="nl-BE" sz="2000" dirty="0"/>
            <a:t> </a:t>
          </a:r>
        </a:p>
      </dgm:t>
    </dgm:pt>
    <dgm:pt modelId="{2191BFA0-22B6-4059-BF8B-424039C22E3D}" type="parTrans" cxnId="{EDF6A8A1-2239-4121-87C7-E2EA39DD37B1}">
      <dgm:prSet/>
      <dgm:spPr/>
      <dgm:t>
        <a:bodyPr/>
        <a:lstStyle/>
        <a:p>
          <a:endParaRPr lang="nl-BE"/>
        </a:p>
      </dgm:t>
    </dgm:pt>
    <dgm:pt modelId="{1DA88DAF-C822-444D-B2DF-FD2B7C5EE2DD}" type="sibTrans" cxnId="{EDF6A8A1-2239-4121-87C7-E2EA39DD37B1}">
      <dgm:prSet/>
      <dgm:spPr/>
      <dgm:t>
        <a:bodyPr/>
        <a:lstStyle/>
        <a:p>
          <a:endParaRPr lang="nl-BE"/>
        </a:p>
      </dgm:t>
    </dgm:pt>
    <dgm:pt modelId="{4864204F-93CB-4517-BF49-34974B0F62A1}">
      <dgm:prSet phldrT="[Tekst]" custT="1"/>
      <dgm:spPr/>
      <dgm:t>
        <a:bodyPr/>
        <a:lstStyle/>
        <a:p>
          <a:pPr>
            <a:buFont typeface="Arial" panose="020B0604020202020204" pitchFamily="34" charset="0"/>
            <a:buNone/>
          </a:pPr>
          <a:r>
            <a:rPr lang="nl-BE" sz="1800" dirty="0"/>
            <a:t>Wat is EG? – Hoe organiseer je EG op school? - Inzoomen op de leerinhoud van de sessies – intervisie/ uitwisseling</a:t>
          </a:r>
        </a:p>
        <a:p>
          <a:pPr>
            <a:buFont typeface="Arial" panose="020B0604020202020204" pitchFamily="34" charset="0"/>
            <a:buChar char="•"/>
          </a:pPr>
          <a:r>
            <a:rPr lang="nl-BE" sz="1200" dirty="0"/>
            <a:t> </a:t>
          </a:r>
        </a:p>
      </dgm:t>
    </dgm:pt>
    <dgm:pt modelId="{035908B9-BB41-4D97-9FD7-A1C04547AA72}" type="parTrans" cxnId="{B4C1DBB9-868D-4F92-A6B0-7D0CF3F2545C}">
      <dgm:prSet/>
      <dgm:spPr/>
      <dgm:t>
        <a:bodyPr/>
        <a:lstStyle/>
        <a:p>
          <a:endParaRPr lang="nl-BE"/>
        </a:p>
      </dgm:t>
    </dgm:pt>
    <dgm:pt modelId="{FA2ADF3E-88AB-4DF4-9299-2737700508A2}" type="sibTrans" cxnId="{B4C1DBB9-868D-4F92-A6B0-7D0CF3F2545C}">
      <dgm:prSet/>
      <dgm:spPr/>
      <dgm:t>
        <a:bodyPr/>
        <a:lstStyle/>
        <a:p>
          <a:endParaRPr lang="nl-BE"/>
        </a:p>
      </dgm:t>
    </dgm:pt>
    <dgm:pt modelId="{7AA5D869-05D8-4DCC-A718-6DA1F04DA769}">
      <dgm:prSet phldrT="[Tekst]"/>
      <dgm:spPr/>
      <dgm:t>
        <a:bodyPr/>
        <a:lstStyle/>
        <a:p>
          <a:r>
            <a:rPr lang="nl-BE" dirty="0"/>
            <a:t>Coaching op de werkvloer </a:t>
          </a:r>
        </a:p>
      </dgm:t>
    </dgm:pt>
    <dgm:pt modelId="{04AA51DF-5876-484C-8F04-8088A6AAA608}" type="parTrans" cxnId="{6CA1CB3F-0727-41D5-A8A5-8D08371BEC0E}">
      <dgm:prSet/>
      <dgm:spPr/>
      <dgm:t>
        <a:bodyPr/>
        <a:lstStyle/>
        <a:p>
          <a:endParaRPr lang="nl-BE"/>
        </a:p>
      </dgm:t>
    </dgm:pt>
    <dgm:pt modelId="{DB323905-2DCE-4F37-8408-6A9C2B68ACB4}" type="sibTrans" cxnId="{6CA1CB3F-0727-41D5-A8A5-8D08371BEC0E}">
      <dgm:prSet/>
      <dgm:spPr/>
      <dgm:t>
        <a:bodyPr/>
        <a:lstStyle/>
        <a:p>
          <a:endParaRPr lang="nl-BE"/>
        </a:p>
      </dgm:t>
    </dgm:pt>
    <dgm:pt modelId="{1A8835D1-B977-4DBF-966A-D62559F38374}">
      <dgm:prSet custT="1"/>
      <dgm:spPr/>
      <dgm:t>
        <a:bodyPr/>
        <a:lstStyle/>
        <a:p>
          <a:r>
            <a:rPr lang="nl-BE" sz="1800" dirty="0"/>
            <a:t>2 contactmomenten in de klas om leerkracht/leerlingen-begeleider te coachen. </a:t>
          </a:r>
        </a:p>
      </dgm:t>
    </dgm:pt>
    <dgm:pt modelId="{20C32C9E-0E50-4DD8-9343-CCFAAA181C47}" type="parTrans" cxnId="{3D011CBD-92E1-4042-9E0E-33581439ED20}">
      <dgm:prSet/>
      <dgm:spPr/>
      <dgm:t>
        <a:bodyPr/>
        <a:lstStyle/>
        <a:p>
          <a:endParaRPr lang="nl-BE"/>
        </a:p>
      </dgm:t>
    </dgm:pt>
    <dgm:pt modelId="{FC4C11FE-2A33-44BA-A11A-C8089C4844CA}" type="sibTrans" cxnId="{3D011CBD-92E1-4042-9E0E-33581439ED20}">
      <dgm:prSet/>
      <dgm:spPr/>
      <dgm:t>
        <a:bodyPr/>
        <a:lstStyle/>
        <a:p>
          <a:endParaRPr lang="nl-BE"/>
        </a:p>
      </dgm:t>
    </dgm:pt>
    <dgm:pt modelId="{69C1A8D2-7106-45DC-BA37-0218CC5DECF7}" type="pres">
      <dgm:prSet presAssocID="{63B829B9-82CD-44EB-BAEB-C142E3031DFA}" presName="list" presStyleCnt="0">
        <dgm:presLayoutVars>
          <dgm:dir/>
          <dgm:animLvl val="lvl"/>
        </dgm:presLayoutVars>
      </dgm:prSet>
      <dgm:spPr/>
    </dgm:pt>
    <dgm:pt modelId="{46A08CDF-EC1B-480F-A90E-B5D14AAE8320}" type="pres">
      <dgm:prSet presAssocID="{D2ADCB66-B48C-4D61-B22E-3C1C63EC70D9}" presName="posSpace" presStyleCnt="0"/>
      <dgm:spPr/>
    </dgm:pt>
    <dgm:pt modelId="{2A1B9E3F-EED8-44CB-8E25-7199BF551E78}" type="pres">
      <dgm:prSet presAssocID="{D2ADCB66-B48C-4D61-B22E-3C1C63EC70D9}" presName="vertFlow" presStyleCnt="0"/>
      <dgm:spPr/>
    </dgm:pt>
    <dgm:pt modelId="{BE0C3E72-69B5-46AE-9B30-6E403C4B3A58}" type="pres">
      <dgm:prSet presAssocID="{D2ADCB66-B48C-4D61-B22E-3C1C63EC70D9}" presName="topSpace" presStyleCnt="0"/>
      <dgm:spPr/>
    </dgm:pt>
    <dgm:pt modelId="{3401E904-BD9D-42D1-A8F9-FCEBB57DD80E}" type="pres">
      <dgm:prSet presAssocID="{D2ADCB66-B48C-4D61-B22E-3C1C63EC70D9}" presName="firstComp" presStyleCnt="0"/>
      <dgm:spPr/>
    </dgm:pt>
    <dgm:pt modelId="{4B538C63-EB4F-4D4D-9018-789B926948F4}" type="pres">
      <dgm:prSet presAssocID="{D2ADCB66-B48C-4D61-B22E-3C1C63EC70D9}" presName="firstChild" presStyleLbl="bgAccFollowNode1" presStyleIdx="0" presStyleCnt="2" custScaleX="117782" custScaleY="182246" custLinFactNeighborX="5566" custLinFactNeighborY="64428"/>
      <dgm:spPr/>
    </dgm:pt>
    <dgm:pt modelId="{3E4BCE9C-A376-4B64-AA1B-02EE1DD15581}" type="pres">
      <dgm:prSet presAssocID="{D2ADCB66-B48C-4D61-B22E-3C1C63EC70D9}" presName="firstChildTx" presStyleLbl="bgAccFollowNode1" presStyleIdx="0" presStyleCnt="2">
        <dgm:presLayoutVars>
          <dgm:bulletEnabled val="1"/>
        </dgm:presLayoutVars>
      </dgm:prSet>
      <dgm:spPr/>
    </dgm:pt>
    <dgm:pt modelId="{602D4590-50D2-4125-9CC7-164EE53488F6}" type="pres">
      <dgm:prSet presAssocID="{D2ADCB66-B48C-4D61-B22E-3C1C63EC70D9}" presName="negSpace" presStyleCnt="0"/>
      <dgm:spPr/>
    </dgm:pt>
    <dgm:pt modelId="{F5B1E0FC-674C-4728-A228-945A6E0E6C35}" type="pres">
      <dgm:prSet presAssocID="{D2ADCB66-B48C-4D61-B22E-3C1C63EC70D9}" presName="circle" presStyleLbl="node1" presStyleIdx="0" presStyleCnt="2" custScaleX="249986" custScaleY="104114" custLinFactNeighborX="-168" custLinFactNeighborY="861"/>
      <dgm:spPr/>
    </dgm:pt>
    <dgm:pt modelId="{452743DF-613F-4AFB-82BB-240736E6C920}" type="pres">
      <dgm:prSet presAssocID="{1DA88DAF-C822-444D-B2DF-FD2B7C5EE2DD}" presName="transSpace" presStyleCnt="0"/>
      <dgm:spPr/>
    </dgm:pt>
    <dgm:pt modelId="{DE4194AD-3A90-44E0-8994-684C214CEFC6}" type="pres">
      <dgm:prSet presAssocID="{7AA5D869-05D8-4DCC-A718-6DA1F04DA769}" presName="posSpace" presStyleCnt="0"/>
      <dgm:spPr/>
    </dgm:pt>
    <dgm:pt modelId="{3C296549-BB63-443E-B8EC-B51822C95987}" type="pres">
      <dgm:prSet presAssocID="{7AA5D869-05D8-4DCC-A718-6DA1F04DA769}" presName="vertFlow" presStyleCnt="0"/>
      <dgm:spPr/>
    </dgm:pt>
    <dgm:pt modelId="{BD1BE333-B245-4BA2-819E-5D6A7A64A842}" type="pres">
      <dgm:prSet presAssocID="{7AA5D869-05D8-4DCC-A718-6DA1F04DA769}" presName="topSpace" presStyleCnt="0"/>
      <dgm:spPr/>
    </dgm:pt>
    <dgm:pt modelId="{6BDED198-B3ED-4965-B835-1A69D8377703}" type="pres">
      <dgm:prSet presAssocID="{7AA5D869-05D8-4DCC-A718-6DA1F04DA769}" presName="firstComp" presStyleCnt="0"/>
      <dgm:spPr/>
    </dgm:pt>
    <dgm:pt modelId="{61CC6952-E18F-4885-9273-F78F14E8C272}" type="pres">
      <dgm:prSet presAssocID="{7AA5D869-05D8-4DCC-A718-6DA1F04DA769}" presName="firstChild" presStyleLbl="bgAccFollowNode1" presStyleIdx="1" presStyleCnt="2" custScaleX="122315" custScaleY="179480" custLinFactNeighborX="-75828" custLinFactNeighborY="34559"/>
      <dgm:spPr/>
    </dgm:pt>
    <dgm:pt modelId="{E1EE98A7-2081-4995-AF5C-FE47D4D9F3DC}" type="pres">
      <dgm:prSet presAssocID="{7AA5D869-05D8-4DCC-A718-6DA1F04DA769}" presName="firstChildTx" presStyleLbl="bgAccFollowNode1" presStyleIdx="1" presStyleCnt="2">
        <dgm:presLayoutVars>
          <dgm:bulletEnabled val="1"/>
        </dgm:presLayoutVars>
      </dgm:prSet>
      <dgm:spPr/>
    </dgm:pt>
    <dgm:pt modelId="{3BC70CCC-C70A-41A5-A117-BFFB83F2521D}" type="pres">
      <dgm:prSet presAssocID="{7AA5D869-05D8-4DCC-A718-6DA1F04DA769}" presName="negSpace" presStyleCnt="0"/>
      <dgm:spPr/>
    </dgm:pt>
    <dgm:pt modelId="{24998987-E358-4A5A-A76B-FF5DED7AB507}" type="pres">
      <dgm:prSet presAssocID="{7AA5D869-05D8-4DCC-A718-6DA1F04DA769}" presName="circle" presStyleLbl="node1" presStyleIdx="1" presStyleCnt="2" custScaleX="195312" custScaleY="118253" custLinFactNeighborX="-62030" custLinFactNeighborY="-44335"/>
      <dgm:spPr/>
    </dgm:pt>
  </dgm:ptLst>
  <dgm:cxnLst>
    <dgm:cxn modelId="{4F47F628-BFE3-4367-854F-14273FCB46DF}" type="presOf" srcId="{63B829B9-82CD-44EB-BAEB-C142E3031DFA}" destId="{69C1A8D2-7106-45DC-BA37-0218CC5DECF7}" srcOrd="0" destOrd="0" presId="urn:microsoft.com/office/officeart/2005/8/layout/hList9"/>
    <dgm:cxn modelId="{261AC634-3759-48FC-8F8A-846191D08282}" type="presOf" srcId="{4864204F-93CB-4517-BF49-34974B0F62A1}" destId="{3E4BCE9C-A376-4B64-AA1B-02EE1DD15581}" srcOrd="1" destOrd="0" presId="urn:microsoft.com/office/officeart/2005/8/layout/hList9"/>
    <dgm:cxn modelId="{6CA1CB3F-0727-41D5-A8A5-8D08371BEC0E}" srcId="{63B829B9-82CD-44EB-BAEB-C142E3031DFA}" destId="{7AA5D869-05D8-4DCC-A718-6DA1F04DA769}" srcOrd="1" destOrd="0" parTransId="{04AA51DF-5876-484C-8F04-8088A6AAA608}" sibTransId="{DB323905-2DCE-4F37-8408-6A9C2B68ACB4}"/>
    <dgm:cxn modelId="{6487F664-4FED-4BCC-80A7-7A7286F94BAA}" type="presOf" srcId="{1A8835D1-B977-4DBF-966A-D62559F38374}" destId="{E1EE98A7-2081-4995-AF5C-FE47D4D9F3DC}" srcOrd="1" destOrd="0" presId="urn:microsoft.com/office/officeart/2005/8/layout/hList9"/>
    <dgm:cxn modelId="{12D56854-FC5B-403B-A5BA-299B9FD0FCCC}" type="presOf" srcId="{1A8835D1-B977-4DBF-966A-D62559F38374}" destId="{61CC6952-E18F-4885-9273-F78F14E8C272}" srcOrd="0" destOrd="0" presId="urn:microsoft.com/office/officeart/2005/8/layout/hList9"/>
    <dgm:cxn modelId="{A45B5E7C-F3DC-42B8-BDD8-5126813D1C87}" type="presOf" srcId="{D2ADCB66-B48C-4D61-B22E-3C1C63EC70D9}" destId="{F5B1E0FC-674C-4728-A228-945A6E0E6C35}" srcOrd="0" destOrd="0" presId="urn:microsoft.com/office/officeart/2005/8/layout/hList9"/>
    <dgm:cxn modelId="{6B86B782-4919-46D6-BF3F-BF199C73828E}" type="presOf" srcId="{4864204F-93CB-4517-BF49-34974B0F62A1}" destId="{4B538C63-EB4F-4D4D-9018-789B926948F4}" srcOrd="0" destOrd="0" presId="urn:microsoft.com/office/officeart/2005/8/layout/hList9"/>
    <dgm:cxn modelId="{EDF6A8A1-2239-4121-87C7-E2EA39DD37B1}" srcId="{63B829B9-82CD-44EB-BAEB-C142E3031DFA}" destId="{D2ADCB66-B48C-4D61-B22E-3C1C63EC70D9}" srcOrd="0" destOrd="0" parTransId="{2191BFA0-22B6-4059-BF8B-424039C22E3D}" sibTransId="{1DA88DAF-C822-444D-B2DF-FD2B7C5EE2DD}"/>
    <dgm:cxn modelId="{DE0E59A4-6506-4404-9DFF-FF4089E67041}" type="presOf" srcId="{7AA5D869-05D8-4DCC-A718-6DA1F04DA769}" destId="{24998987-E358-4A5A-A76B-FF5DED7AB507}" srcOrd="0" destOrd="0" presId="urn:microsoft.com/office/officeart/2005/8/layout/hList9"/>
    <dgm:cxn modelId="{B4C1DBB9-868D-4F92-A6B0-7D0CF3F2545C}" srcId="{D2ADCB66-B48C-4D61-B22E-3C1C63EC70D9}" destId="{4864204F-93CB-4517-BF49-34974B0F62A1}" srcOrd="0" destOrd="0" parTransId="{035908B9-BB41-4D97-9FD7-A1C04547AA72}" sibTransId="{FA2ADF3E-88AB-4DF4-9299-2737700508A2}"/>
    <dgm:cxn modelId="{3D011CBD-92E1-4042-9E0E-33581439ED20}" srcId="{7AA5D869-05D8-4DCC-A718-6DA1F04DA769}" destId="{1A8835D1-B977-4DBF-966A-D62559F38374}" srcOrd="0" destOrd="0" parTransId="{20C32C9E-0E50-4DD8-9343-CCFAAA181C47}" sibTransId="{FC4C11FE-2A33-44BA-A11A-C8089C4844CA}"/>
    <dgm:cxn modelId="{42DB1E47-FA8A-4E55-8389-170F1C3F9FDE}" type="presParOf" srcId="{69C1A8D2-7106-45DC-BA37-0218CC5DECF7}" destId="{46A08CDF-EC1B-480F-A90E-B5D14AAE8320}" srcOrd="0" destOrd="0" presId="urn:microsoft.com/office/officeart/2005/8/layout/hList9"/>
    <dgm:cxn modelId="{AC12A167-DFBC-4E3D-871E-1DE20A46FEE9}" type="presParOf" srcId="{69C1A8D2-7106-45DC-BA37-0218CC5DECF7}" destId="{2A1B9E3F-EED8-44CB-8E25-7199BF551E78}" srcOrd="1" destOrd="0" presId="urn:microsoft.com/office/officeart/2005/8/layout/hList9"/>
    <dgm:cxn modelId="{F7C12FE1-17F9-472F-8BE6-7AA9F1111A79}" type="presParOf" srcId="{2A1B9E3F-EED8-44CB-8E25-7199BF551E78}" destId="{BE0C3E72-69B5-46AE-9B30-6E403C4B3A58}" srcOrd="0" destOrd="0" presId="urn:microsoft.com/office/officeart/2005/8/layout/hList9"/>
    <dgm:cxn modelId="{4D142B44-5A2E-4A29-9F1F-7E86A3042045}" type="presParOf" srcId="{2A1B9E3F-EED8-44CB-8E25-7199BF551E78}" destId="{3401E904-BD9D-42D1-A8F9-FCEBB57DD80E}" srcOrd="1" destOrd="0" presId="urn:microsoft.com/office/officeart/2005/8/layout/hList9"/>
    <dgm:cxn modelId="{BE9B6F44-1CA0-40DD-B908-931A8DCC6FDF}" type="presParOf" srcId="{3401E904-BD9D-42D1-A8F9-FCEBB57DD80E}" destId="{4B538C63-EB4F-4D4D-9018-789B926948F4}" srcOrd="0" destOrd="0" presId="urn:microsoft.com/office/officeart/2005/8/layout/hList9"/>
    <dgm:cxn modelId="{ACEA6C30-8008-4D1B-BBAE-CCD6CBB537AB}" type="presParOf" srcId="{3401E904-BD9D-42D1-A8F9-FCEBB57DD80E}" destId="{3E4BCE9C-A376-4B64-AA1B-02EE1DD15581}" srcOrd="1" destOrd="0" presId="urn:microsoft.com/office/officeart/2005/8/layout/hList9"/>
    <dgm:cxn modelId="{61D72B7F-EBBE-4EAC-8959-B689E71587E1}" type="presParOf" srcId="{69C1A8D2-7106-45DC-BA37-0218CC5DECF7}" destId="{602D4590-50D2-4125-9CC7-164EE53488F6}" srcOrd="2" destOrd="0" presId="urn:microsoft.com/office/officeart/2005/8/layout/hList9"/>
    <dgm:cxn modelId="{CF4E1313-2A78-46CF-B877-CAFFCAF30780}" type="presParOf" srcId="{69C1A8D2-7106-45DC-BA37-0218CC5DECF7}" destId="{F5B1E0FC-674C-4728-A228-945A6E0E6C35}" srcOrd="3" destOrd="0" presId="urn:microsoft.com/office/officeart/2005/8/layout/hList9"/>
    <dgm:cxn modelId="{F2C9AD59-D644-4EA3-99CA-9EB0A336BB27}" type="presParOf" srcId="{69C1A8D2-7106-45DC-BA37-0218CC5DECF7}" destId="{452743DF-613F-4AFB-82BB-240736E6C920}" srcOrd="4" destOrd="0" presId="urn:microsoft.com/office/officeart/2005/8/layout/hList9"/>
    <dgm:cxn modelId="{C53F295D-FE40-4DFE-87E0-0099AE8B9B1E}" type="presParOf" srcId="{69C1A8D2-7106-45DC-BA37-0218CC5DECF7}" destId="{DE4194AD-3A90-44E0-8994-684C214CEFC6}" srcOrd="5" destOrd="0" presId="urn:microsoft.com/office/officeart/2005/8/layout/hList9"/>
    <dgm:cxn modelId="{374FD5E2-7B1D-4CCF-9DDD-30788E3FA94E}" type="presParOf" srcId="{69C1A8D2-7106-45DC-BA37-0218CC5DECF7}" destId="{3C296549-BB63-443E-B8EC-B51822C95987}" srcOrd="6" destOrd="0" presId="urn:microsoft.com/office/officeart/2005/8/layout/hList9"/>
    <dgm:cxn modelId="{B770DCD4-DA63-47F0-9D9D-164CBCCBB8D7}" type="presParOf" srcId="{3C296549-BB63-443E-B8EC-B51822C95987}" destId="{BD1BE333-B245-4BA2-819E-5D6A7A64A842}" srcOrd="0" destOrd="0" presId="urn:microsoft.com/office/officeart/2005/8/layout/hList9"/>
    <dgm:cxn modelId="{6A0CCD88-381A-4C24-8FB2-3BCE65D2C0E6}" type="presParOf" srcId="{3C296549-BB63-443E-B8EC-B51822C95987}" destId="{6BDED198-B3ED-4965-B835-1A69D8377703}" srcOrd="1" destOrd="0" presId="urn:microsoft.com/office/officeart/2005/8/layout/hList9"/>
    <dgm:cxn modelId="{78A078CC-9379-47D7-BF1F-9AD96D9211DC}" type="presParOf" srcId="{6BDED198-B3ED-4965-B835-1A69D8377703}" destId="{61CC6952-E18F-4885-9273-F78F14E8C272}" srcOrd="0" destOrd="0" presId="urn:microsoft.com/office/officeart/2005/8/layout/hList9"/>
    <dgm:cxn modelId="{54C92129-8F0B-4238-8197-11C19E66A252}" type="presParOf" srcId="{6BDED198-B3ED-4965-B835-1A69D8377703}" destId="{E1EE98A7-2081-4995-AF5C-FE47D4D9F3DC}" srcOrd="1" destOrd="0" presId="urn:microsoft.com/office/officeart/2005/8/layout/hList9"/>
    <dgm:cxn modelId="{CEC42546-DA56-468A-A3B7-2C9859164824}" type="presParOf" srcId="{69C1A8D2-7106-45DC-BA37-0218CC5DECF7}" destId="{3BC70CCC-C70A-41A5-A117-BFFB83F2521D}" srcOrd="7" destOrd="0" presId="urn:microsoft.com/office/officeart/2005/8/layout/hList9"/>
    <dgm:cxn modelId="{6D2E8D44-E9C8-485C-AC2E-17207F079A16}" type="presParOf" srcId="{69C1A8D2-7106-45DC-BA37-0218CC5DECF7}" destId="{24998987-E358-4A5A-A76B-FF5DED7AB50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69774-C0AE-4227-84D8-C3DD1C09DEE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BE"/>
        </a:p>
      </dgm:t>
    </dgm:pt>
    <dgm:pt modelId="{FA76CAC9-1462-4D88-967F-94B0131A3A83}">
      <dgm:prSet phldrT="[Tekst]"/>
      <dgm:spPr/>
      <dgm:t>
        <a:bodyPr/>
        <a:lstStyle/>
        <a:p>
          <a:r>
            <a:rPr lang="nl-BE" dirty="0"/>
            <a:t>SEPT</a:t>
          </a:r>
        </a:p>
      </dgm:t>
    </dgm:pt>
    <dgm:pt modelId="{FCA53BDB-0316-46BC-8C83-72D9391A7602}" type="parTrans" cxnId="{02E82CD3-0E7C-47B5-A9E3-5443FF6DA24F}">
      <dgm:prSet/>
      <dgm:spPr/>
      <dgm:t>
        <a:bodyPr/>
        <a:lstStyle/>
        <a:p>
          <a:endParaRPr lang="nl-BE"/>
        </a:p>
      </dgm:t>
    </dgm:pt>
    <dgm:pt modelId="{D4F95490-DBFA-421C-8520-176392B22AE4}" type="sibTrans" cxnId="{02E82CD3-0E7C-47B5-A9E3-5443FF6DA24F}">
      <dgm:prSet/>
      <dgm:spPr/>
      <dgm:t>
        <a:bodyPr/>
        <a:lstStyle/>
        <a:p>
          <a:endParaRPr lang="nl-BE"/>
        </a:p>
      </dgm:t>
    </dgm:pt>
    <dgm:pt modelId="{91F3AFD9-4935-470C-825C-C78E10376E5B}">
      <dgm:prSet phldrT="[Tekst]"/>
      <dgm:spPr/>
      <dgm:t>
        <a:bodyPr/>
        <a:lstStyle/>
        <a:p>
          <a:r>
            <a:rPr lang="nl-BE" dirty="0"/>
            <a:t> OKT/NOV </a:t>
          </a:r>
        </a:p>
      </dgm:t>
    </dgm:pt>
    <dgm:pt modelId="{54A9CD0D-A640-4ED4-8A97-04F429D01A08}" type="parTrans" cxnId="{8A27ECAD-E32F-47D0-964C-14A981FE6D74}">
      <dgm:prSet/>
      <dgm:spPr/>
      <dgm:t>
        <a:bodyPr/>
        <a:lstStyle/>
        <a:p>
          <a:endParaRPr lang="nl-BE"/>
        </a:p>
      </dgm:t>
    </dgm:pt>
    <dgm:pt modelId="{37EDE94A-403B-457B-A38F-A8BB98727909}" type="sibTrans" cxnId="{8A27ECAD-E32F-47D0-964C-14A981FE6D74}">
      <dgm:prSet/>
      <dgm:spPr/>
      <dgm:t>
        <a:bodyPr/>
        <a:lstStyle/>
        <a:p>
          <a:endParaRPr lang="nl-BE"/>
        </a:p>
      </dgm:t>
    </dgm:pt>
    <dgm:pt modelId="{E1685ED0-BD05-4D52-BED6-34FAC707B1CC}">
      <dgm:prSet phldrT="[Tekst]"/>
      <dgm:spPr/>
      <dgm:t>
        <a:bodyPr/>
        <a:lstStyle/>
        <a:p>
          <a:r>
            <a:rPr lang="nl-BE" dirty="0"/>
            <a:t>NOV/DEC</a:t>
          </a:r>
        </a:p>
      </dgm:t>
    </dgm:pt>
    <dgm:pt modelId="{F98E21D8-D216-4550-9582-F79F5C14034E}" type="parTrans" cxnId="{BECEAE66-9E9B-4BDF-B740-FB1D711015BA}">
      <dgm:prSet/>
      <dgm:spPr/>
      <dgm:t>
        <a:bodyPr/>
        <a:lstStyle/>
        <a:p>
          <a:endParaRPr lang="nl-BE"/>
        </a:p>
      </dgm:t>
    </dgm:pt>
    <dgm:pt modelId="{AC1D1104-EA80-4952-898E-89102119C0E1}" type="sibTrans" cxnId="{BECEAE66-9E9B-4BDF-B740-FB1D711015BA}">
      <dgm:prSet/>
      <dgm:spPr/>
      <dgm:t>
        <a:bodyPr/>
        <a:lstStyle/>
        <a:p>
          <a:endParaRPr lang="nl-BE"/>
        </a:p>
      </dgm:t>
    </dgm:pt>
    <dgm:pt modelId="{21DE94A4-7D95-4FFE-8894-FD943341A449}">
      <dgm:prSet phldrT="[Tekst]" custT="1"/>
      <dgm:spPr/>
      <dgm:t>
        <a:bodyPr/>
        <a:lstStyle/>
        <a:p>
          <a:r>
            <a:rPr lang="nl-BE" sz="2000" dirty="0"/>
            <a:t>Inzoomen op de lesinhouden </a:t>
          </a:r>
        </a:p>
      </dgm:t>
    </dgm:pt>
    <dgm:pt modelId="{8E08C5B5-1725-4A0E-B5C2-AFAA52F3D999}" type="parTrans" cxnId="{0669C857-AEF6-481C-8D86-C8A3E7C9EA26}">
      <dgm:prSet/>
      <dgm:spPr/>
      <dgm:t>
        <a:bodyPr/>
        <a:lstStyle/>
        <a:p>
          <a:endParaRPr lang="nl-BE"/>
        </a:p>
      </dgm:t>
    </dgm:pt>
    <dgm:pt modelId="{BB12C6C3-A089-41F8-AE3B-E2A6921DA85E}" type="sibTrans" cxnId="{0669C857-AEF6-481C-8D86-C8A3E7C9EA26}">
      <dgm:prSet/>
      <dgm:spPr/>
      <dgm:t>
        <a:bodyPr/>
        <a:lstStyle/>
        <a:p>
          <a:endParaRPr lang="nl-BE"/>
        </a:p>
      </dgm:t>
    </dgm:pt>
    <dgm:pt modelId="{B02D8FEE-06E1-45B6-9E7F-2E91C872FA35}">
      <dgm:prSet phldrT="[Tekst]"/>
      <dgm:spPr/>
      <dgm:t>
        <a:bodyPr/>
        <a:lstStyle/>
        <a:p>
          <a:r>
            <a:rPr lang="nl-BE" dirty="0"/>
            <a:t>FEBR/MA</a:t>
          </a:r>
        </a:p>
      </dgm:t>
    </dgm:pt>
    <dgm:pt modelId="{3C5F8653-67EF-406D-805B-557BDF219A67}" type="parTrans" cxnId="{7BF2737F-8949-42C1-A1DD-289D22BB5AF3}">
      <dgm:prSet/>
      <dgm:spPr/>
      <dgm:t>
        <a:bodyPr/>
        <a:lstStyle/>
        <a:p>
          <a:endParaRPr lang="nl-BE"/>
        </a:p>
      </dgm:t>
    </dgm:pt>
    <dgm:pt modelId="{46DABB07-E891-4207-AA10-EA76E2B539E2}" type="sibTrans" cxnId="{7BF2737F-8949-42C1-A1DD-289D22BB5AF3}">
      <dgm:prSet/>
      <dgm:spPr/>
      <dgm:t>
        <a:bodyPr/>
        <a:lstStyle/>
        <a:p>
          <a:endParaRPr lang="nl-BE"/>
        </a:p>
      </dgm:t>
    </dgm:pt>
    <dgm:pt modelId="{DA6B9288-6228-4136-98C1-EE9CC40E7E44}">
      <dgm:prSet phldrT="[Tekst]"/>
      <dgm:spPr/>
      <dgm:t>
        <a:bodyPr/>
        <a:lstStyle/>
        <a:p>
          <a:r>
            <a:rPr lang="nl-BE" dirty="0"/>
            <a:t>MEI</a:t>
          </a:r>
        </a:p>
      </dgm:t>
    </dgm:pt>
    <dgm:pt modelId="{C2444282-881C-4390-BDDE-D24E3CE61385}" type="parTrans" cxnId="{4A5C9630-26C6-4034-B82E-4D7DCD3D7254}">
      <dgm:prSet/>
      <dgm:spPr/>
      <dgm:t>
        <a:bodyPr/>
        <a:lstStyle/>
        <a:p>
          <a:endParaRPr lang="nl-BE"/>
        </a:p>
      </dgm:t>
    </dgm:pt>
    <dgm:pt modelId="{338060D3-F5EB-4B59-BF82-EE1E177616AB}" type="sibTrans" cxnId="{4A5C9630-26C6-4034-B82E-4D7DCD3D7254}">
      <dgm:prSet/>
      <dgm:spPr/>
      <dgm:t>
        <a:bodyPr/>
        <a:lstStyle/>
        <a:p>
          <a:endParaRPr lang="nl-BE"/>
        </a:p>
      </dgm:t>
    </dgm:pt>
    <dgm:pt modelId="{67FD789F-6905-4A47-A436-904CF6FF1F98}">
      <dgm:prSet custT="1"/>
      <dgm:spPr/>
      <dgm:t>
        <a:bodyPr/>
        <a:lstStyle/>
        <a:p>
          <a:r>
            <a:rPr lang="nl-BE" sz="2000" dirty="0"/>
            <a:t>Intakegesprek met de school – </a:t>
          </a:r>
          <a:r>
            <a:rPr lang="nl-BE" sz="2000" dirty="0" err="1"/>
            <a:t>contracting</a:t>
          </a:r>
          <a:r>
            <a:rPr lang="nl-BE" sz="2000" dirty="0"/>
            <a:t>  </a:t>
          </a:r>
        </a:p>
      </dgm:t>
    </dgm:pt>
    <dgm:pt modelId="{E89E84DC-ACA7-44B4-9B9E-12A5F26D9067}" type="parTrans" cxnId="{28DBE365-B7A2-47D0-84E2-064C2B2F97C5}">
      <dgm:prSet/>
      <dgm:spPr/>
      <dgm:t>
        <a:bodyPr/>
        <a:lstStyle/>
        <a:p>
          <a:endParaRPr lang="nl-BE"/>
        </a:p>
      </dgm:t>
    </dgm:pt>
    <dgm:pt modelId="{DA37BAC8-9A43-45A0-84D0-5CEB29D7FF3A}" type="sibTrans" cxnId="{28DBE365-B7A2-47D0-84E2-064C2B2F97C5}">
      <dgm:prSet/>
      <dgm:spPr/>
      <dgm:t>
        <a:bodyPr/>
        <a:lstStyle/>
        <a:p>
          <a:endParaRPr lang="nl-BE"/>
        </a:p>
      </dgm:t>
    </dgm:pt>
    <dgm:pt modelId="{7AF54F9A-A075-476E-824C-D5ED0D827FAD}">
      <dgm:prSet phldrT="[Tekst]" custT="1"/>
      <dgm:spPr/>
      <dgm:t>
        <a:bodyPr/>
        <a:lstStyle/>
        <a:p>
          <a:r>
            <a:rPr lang="nl-BE" sz="2000" dirty="0"/>
            <a:t>Wat is Expeditie Geslaagd? </a:t>
          </a:r>
        </a:p>
      </dgm:t>
    </dgm:pt>
    <dgm:pt modelId="{DEB7C02F-3916-46CD-A901-CAE87C55D789}" type="sibTrans" cxnId="{C2793539-F63F-4C7B-A82E-64F3D231D40C}">
      <dgm:prSet/>
      <dgm:spPr/>
      <dgm:t>
        <a:bodyPr/>
        <a:lstStyle/>
        <a:p>
          <a:endParaRPr lang="nl-BE"/>
        </a:p>
      </dgm:t>
    </dgm:pt>
    <dgm:pt modelId="{B5A7EFE2-F0BE-437B-AE83-F02A7EE6C24E}" type="parTrans" cxnId="{C2793539-F63F-4C7B-A82E-64F3D231D40C}">
      <dgm:prSet/>
      <dgm:spPr/>
      <dgm:t>
        <a:bodyPr/>
        <a:lstStyle/>
        <a:p>
          <a:endParaRPr lang="nl-BE"/>
        </a:p>
      </dgm:t>
    </dgm:pt>
    <dgm:pt modelId="{8FB28FBB-5090-4360-A5C3-10A75B2CF4AC}">
      <dgm:prSet phldrT="[Tekst]" custT="1"/>
      <dgm:spPr/>
      <dgm:t>
        <a:bodyPr/>
        <a:lstStyle/>
        <a:p>
          <a:r>
            <a:rPr lang="nl-BE" sz="2000" dirty="0"/>
            <a:t>Hoe organiseer ik EG binnen de school? </a:t>
          </a:r>
        </a:p>
      </dgm:t>
    </dgm:pt>
    <dgm:pt modelId="{91F6EC51-EFEF-4034-8B28-97554EC3C8F3}" type="sibTrans" cxnId="{708A04F6-613C-41F2-A9DC-F11229A30532}">
      <dgm:prSet/>
      <dgm:spPr/>
      <dgm:t>
        <a:bodyPr/>
        <a:lstStyle/>
        <a:p>
          <a:endParaRPr lang="nl-BE"/>
        </a:p>
      </dgm:t>
    </dgm:pt>
    <dgm:pt modelId="{7CA9C43C-6461-4FD3-AA70-A1CF669D8658}" type="parTrans" cxnId="{708A04F6-613C-41F2-A9DC-F11229A30532}">
      <dgm:prSet/>
      <dgm:spPr/>
      <dgm:t>
        <a:bodyPr/>
        <a:lstStyle/>
        <a:p>
          <a:endParaRPr lang="nl-BE"/>
        </a:p>
      </dgm:t>
    </dgm:pt>
    <dgm:pt modelId="{7C966D82-EBD0-4AAD-AFF3-0B21473CA246}">
      <dgm:prSet custT="1"/>
      <dgm:spPr/>
      <dgm:t>
        <a:bodyPr/>
        <a:lstStyle/>
        <a:p>
          <a:r>
            <a:rPr lang="nl-BE" sz="2000" dirty="0"/>
            <a:t>Inzoomen op de lesinhouden</a:t>
          </a:r>
        </a:p>
      </dgm:t>
    </dgm:pt>
    <dgm:pt modelId="{240933FA-AA81-486C-B1CD-701DF0FBEF03}" type="parTrans" cxnId="{D2CC0AEE-58B4-4681-8DDB-6BC4E8DF112F}">
      <dgm:prSet/>
      <dgm:spPr/>
      <dgm:t>
        <a:bodyPr/>
        <a:lstStyle/>
        <a:p>
          <a:endParaRPr lang="nl-BE"/>
        </a:p>
      </dgm:t>
    </dgm:pt>
    <dgm:pt modelId="{E13D4CA5-C992-44CC-9BB1-28E5094C4984}" type="sibTrans" cxnId="{D2CC0AEE-58B4-4681-8DDB-6BC4E8DF112F}">
      <dgm:prSet/>
      <dgm:spPr/>
      <dgm:t>
        <a:bodyPr/>
        <a:lstStyle/>
        <a:p>
          <a:endParaRPr lang="nl-BE"/>
        </a:p>
      </dgm:t>
    </dgm:pt>
    <dgm:pt modelId="{E8037EAF-BEF7-43E8-8D73-BE16AACDBA35}">
      <dgm:prSet custT="1"/>
      <dgm:spPr/>
      <dgm:t>
        <a:bodyPr/>
        <a:lstStyle/>
        <a:p>
          <a:r>
            <a:rPr lang="nl-BE" sz="2000" dirty="0"/>
            <a:t>Intervisie </a:t>
          </a:r>
        </a:p>
      </dgm:t>
    </dgm:pt>
    <dgm:pt modelId="{5F7A58A3-9821-4CA1-B131-09FB4D4D0937}" type="parTrans" cxnId="{63B0D49A-6FD6-4D62-9DEA-BD567274FBC7}">
      <dgm:prSet/>
      <dgm:spPr/>
      <dgm:t>
        <a:bodyPr/>
        <a:lstStyle/>
        <a:p>
          <a:endParaRPr lang="nl-BE"/>
        </a:p>
      </dgm:t>
    </dgm:pt>
    <dgm:pt modelId="{40E23BD9-C325-4253-985F-6217A0AAF438}" type="sibTrans" cxnId="{63B0D49A-6FD6-4D62-9DEA-BD567274FBC7}">
      <dgm:prSet/>
      <dgm:spPr/>
      <dgm:t>
        <a:bodyPr/>
        <a:lstStyle/>
        <a:p>
          <a:endParaRPr lang="nl-BE"/>
        </a:p>
      </dgm:t>
    </dgm:pt>
    <dgm:pt modelId="{996734AC-45E0-4075-9B14-E5E2165D5103}">
      <dgm:prSet custT="1"/>
      <dgm:spPr/>
      <dgm:t>
        <a:bodyPr/>
        <a:lstStyle/>
        <a:p>
          <a:r>
            <a:rPr lang="nl-BE" sz="2000" dirty="0"/>
            <a:t>Verankeren van Expeditie Geslaagd in de school </a:t>
          </a:r>
        </a:p>
      </dgm:t>
    </dgm:pt>
    <dgm:pt modelId="{1C67492F-3DD6-46EE-A5F1-A653B9EC7598}" type="parTrans" cxnId="{8942CE18-CC9D-4950-93A4-E7443F7A5CD2}">
      <dgm:prSet/>
      <dgm:spPr/>
      <dgm:t>
        <a:bodyPr/>
        <a:lstStyle/>
        <a:p>
          <a:endParaRPr lang="nl-BE"/>
        </a:p>
      </dgm:t>
    </dgm:pt>
    <dgm:pt modelId="{18C393E1-A568-4EEC-85A9-D32DF6806B9B}" type="sibTrans" cxnId="{8942CE18-CC9D-4950-93A4-E7443F7A5CD2}">
      <dgm:prSet/>
      <dgm:spPr/>
      <dgm:t>
        <a:bodyPr/>
        <a:lstStyle/>
        <a:p>
          <a:endParaRPr lang="nl-BE"/>
        </a:p>
      </dgm:t>
    </dgm:pt>
    <dgm:pt modelId="{A0BC67BB-817E-44AB-A43C-873BE0D30A47}">
      <dgm:prSet custT="1"/>
      <dgm:spPr/>
      <dgm:t>
        <a:bodyPr/>
        <a:lstStyle/>
        <a:p>
          <a:r>
            <a:rPr lang="nl-BE" sz="2000" dirty="0"/>
            <a:t>Evaluatie van het traject </a:t>
          </a:r>
        </a:p>
      </dgm:t>
    </dgm:pt>
    <dgm:pt modelId="{42973635-AAB9-4E26-8F47-4E345DBB9B60}" type="parTrans" cxnId="{E72EFE59-545F-4A40-9DBC-8C3F06681111}">
      <dgm:prSet/>
      <dgm:spPr/>
      <dgm:t>
        <a:bodyPr/>
        <a:lstStyle/>
        <a:p>
          <a:endParaRPr lang="nl-BE"/>
        </a:p>
      </dgm:t>
    </dgm:pt>
    <dgm:pt modelId="{90DA887E-2DDE-4945-A615-F3C61C8AEC96}" type="sibTrans" cxnId="{E72EFE59-545F-4A40-9DBC-8C3F06681111}">
      <dgm:prSet/>
      <dgm:spPr/>
      <dgm:t>
        <a:bodyPr/>
        <a:lstStyle/>
        <a:p>
          <a:endParaRPr lang="nl-BE"/>
        </a:p>
      </dgm:t>
    </dgm:pt>
    <dgm:pt modelId="{0B281E24-DF8F-4C4C-B0B6-C6DACD5A3135}" type="pres">
      <dgm:prSet presAssocID="{B1A69774-C0AE-4227-84D8-C3DD1C09DEE6}" presName="linearFlow" presStyleCnt="0">
        <dgm:presLayoutVars>
          <dgm:dir/>
          <dgm:animLvl val="lvl"/>
          <dgm:resizeHandles val="exact"/>
        </dgm:presLayoutVars>
      </dgm:prSet>
      <dgm:spPr/>
    </dgm:pt>
    <dgm:pt modelId="{6AF86D23-4447-4A5A-8160-EF33538B9646}" type="pres">
      <dgm:prSet presAssocID="{FA76CAC9-1462-4D88-967F-94B0131A3A83}" presName="composite" presStyleCnt="0"/>
      <dgm:spPr/>
    </dgm:pt>
    <dgm:pt modelId="{DA565711-CF7E-46DA-85E2-8F4D24EC3C63}" type="pres">
      <dgm:prSet presAssocID="{FA76CAC9-1462-4D88-967F-94B0131A3A83}" presName="parentText" presStyleLbl="alignNode1" presStyleIdx="0" presStyleCnt="5">
        <dgm:presLayoutVars>
          <dgm:chMax val="1"/>
          <dgm:bulletEnabled val="1"/>
        </dgm:presLayoutVars>
      </dgm:prSet>
      <dgm:spPr/>
    </dgm:pt>
    <dgm:pt modelId="{3B37393B-D6C6-4756-B1B6-346D63336933}" type="pres">
      <dgm:prSet presAssocID="{FA76CAC9-1462-4D88-967F-94B0131A3A83}" presName="descendantText" presStyleLbl="alignAcc1" presStyleIdx="0" presStyleCnt="5">
        <dgm:presLayoutVars>
          <dgm:bulletEnabled val="1"/>
        </dgm:presLayoutVars>
      </dgm:prSet>
      <dgm:spPr/>
    </dgm:pt>
    <dgm:pt modelId="{D6A78E1E-B82D-4D7F-BC90-5276861F4E60}" type="pres">
      <dgm:prSet presAssocID="{D4F95490-DBFA-421C-8520-176392B22AE4}" presName="sp" presStyleCnt="0"/>
      <dgm:spPr/>
    </dgm:pt>
    <dgm:pt modelId="{8A99DD4B-7FC2-423C-A218-1E5C4913C270}" type="pres">
      <dgm:prSet presAssocID="{91F3AFD9-4935-470C-825C-C78E10376E5B}" presName="composite" presStyleCnt="0"/>
      <dgm:spPr/>
    </dgm:pt>
    <dgm:pt modelId="{8663F79D-A5E5-4D96-86FB-B5BCB1C4CC3F}" type="pres">
      <dgm:prSet presAssocID="{91F3AFD9-4935-470C-825C-C78E10376E5B}" presName="parentText" presStyleLbl="alignNode1" presStyleIdx="1" presStyleCnt="5">
        <dgm:presLayoutVars>
          <dgm:chMax val="1"/>
          <dgm:bulletEnabled val="1"/>
        </dgm:presLayoutVars>
      </dgm:prSet>
      <dgm:spPr/>
    </dgm:pt>
    <dgm:pt modelId="{434E05AB-919C-4E08-845B-FFEFC866D426}" type="pres">
      <dgm:prSet presAssocID="{91F3AFD9-4935-470C-825C-C78E10376E5B}" presName="descendantText" presStyleLbl="alignAcc1" presStyleIdx="1" presStyleCnt="5" custLinFactNeighborX="0" custLinFactNeighborY="16388">
        <dgm:presLayoutVars>
          <dgm:bulletEnabled val="1"/>
        </dgm:presLayoutVars>
      </dgm:prSet>
      <dgm:spPr/>
    </dgm:pt>
    <dgm:pt modelId="{FF6DFF75-5544-4A4E-BC2B-D794F9CBCF76}" type="pres">
      <dgm:prSet presAssocID="{37EDE94A-403B-457B-A38F-A8BB98727909}" presName="sp" presStyleCnt="0"/>
      <dgm:spPr/>
    </dgm:pt>
    <dgm:pt modelId="{0A51A7F6-1F84-482A-988B-529EA99AEE6E}" type="pres">
      <dgm:prSet presAssocID="{E1685ED0-BD05-4D52-BED6-34FAC707B1CC}" presName="composite" presStyleCnt="0"/>
      <dgm:spPr/>
    </dgm:pt>
    <dgm:pt modelId="{1D2BF3AF-4109-4063-8B60-9EC4113E60F6}" type="pres">
      <dgm:prSet presAssocID="{E1685ED0-BD05-4D52-BED6-34FAC707B1CC}" presName="parentText" presStyleLbl="alignNode1" presStyleIdx="2" presStyleCnt="5">
        <dgm:presLayoutVars>
          <dgm:chMax val="1"/>
          <dgm:bulletEnabled val="1"/>
        </dgm:presLayoutVars>
      </dgm:prSet>
      <dgm:spPr/>
    </dgm:pt>
    <dgm:pt modelId="{7FBA1998-6835-4001-B993-EB6F269F15D0}" type="pres">
      <dgm:prSet presAssocID="{E1685ED0-BD05-4D52-BED6-34FAC707B1CC}" presName="descendantText" presStyleLbl="alignAcc1" presStyleIdx="2" presStyleCnt="5">
        <dgm:presLayoutVars>
          <dgm:bulletEnabled val="1"/>
        </dgm:presLayoutVars>
      </dgm:prSet>
      <dgm:spPr/>
    </dgm:pt>
    <dgm:pt modelId="{B07A0D94-795A-450B-9484-B57557967577}" type="pres">
      <dgm:prSet presAssocID="{AC1D1104-EA80-4952-898E-89102119C0E1}" presName="sp" presStyleCnt="0"/>
      <dgm:spPr/>
    </dgm:pt>
    <dgm:pt modelId="{CF0120F8-AD1A-4FF3-AC3D-D8738BA02C8B}" type="pres">
      <dgm:prSet presAssocID="{B02D8FEE-06E1-45B6-9E7F-2E91C872FA35}" presName="composite" presStyleCnt="0"/>
      <dgm:spPr/>
    </dgm:pt>
    <dgm:pt modelId="{22ACD319-80FF-4719-AE6F-E533D306B371}" type="pres">
      <dgm:prSet presAssocID="{B02D8FEE-06E1-45B6-9E7F-2E91C872FA35}" presName="parentText" presStyleLbl="alignNode1" presStyleIdx="3" presStyleCnt="5">
        <dgm:presLayoutVars>
          <dgm:chMax val="1"/>
          <dgm:bulletEnabled val="1"/>
        </dgm:presLayoutVars>
      </dgm:prSet>
      <dgm:spPr/>
    </dgm:pt>
    <dgm:pt modelId="{E1E7ADD8-F188-4571-8E35-9AA48C5FFFF4}" type="pres">
      <dgm:prSet presAssocID="{B02D8FEE-06E1-45B6-9E7F-2E91C872FA35}" presName="descendantText" presStyleLbl="alignAcc1" presStyleIdx="3" presStyleCnt="5">
        <dgm:presLayoutVars>
          <dgm:bulletEnabled val="1"/>
        </dgm:presLayoutVars>
      </dgm:prSet>
      <dgm:spPr/>
    </dgm:pt>
    <dgm:pt modelId="{BA70920A-706A-40B1-B6F5-5E8A915EEA6A}" type="pres">
      <dgm:prSet presAssocID="{46DABB07-E891-4207-AA10-EA76E2B539E2}" presName="sp" presStyleCnt="0"/>
      <dgm:spPr/>
    </dgm:pt>
    <dgm:pt modelId="{F0A124AB-4F03-46B0-8B71-FDDB85AFC576}" type="pres">
      <dgm:prSet presAssocID="{DA6B9288-6228-4136-98C1-EE9CC40E7E44}" presName="composite" presStyleCnt="0"/>
      <dgm:spPr/>
    </dgm:pt>
    <dgm:pt modelId="{F9F3007F-3D39-4D20-B2F2-F225DF7EA605}" type="pres">
      <dgm:prSet presAssocID="{DA6B9288-6228-4136-98C1-EE9CC40E7E44}" presName="parentText" presStyleLbl="alignNode1" presStyleIdx="4" presStyleCnt="5">
        <dgm:presLayoutVars>
          <dgm:chMax val="1"/>
          <dgm:bulletEnabled val="1"/>
        </dgm:presLayoutVars>
      </dgm:prSet>
      <dgm:spPr/>
    </dgm:pt>
    <dgm:pt modelId="{FB619345-8017-4910-9B41-E2A5B030D892}" type="pres">
      <dgm:prSet presAssocID="{DA6B9288-6228-4136-98C1-EE9CC40E7E44}" presName="descendantText" presStyleLbl="alignAcc1" presStyleIdx="4" presStyleCnt="5" custLinFactNeighborX="0" custLinFactNeighborY="6602">
        <dgm:presLayoutVars>
          <dgm:bulletEnabled val="1"/>
        </dgm:presLayoutVars>
      </dgm:prSet>
      <dgm:spPr/>
    </dgm:pt>
  </dgm:ptLst>
  <dgm:cxnLst>
    <dgm:cxn modelId="{8942CE18-CC9D-4950-93A4-E7443F7A5CD2}" srcId="{DA6B9288-6228-4136-98C1-EE9CC40E7E44}" destId="{996734AC-45E0-4075-9B14-E5E2165D5103}" srcOrd="0" destOrd="0" parTransId="{1C67492F-3DD6-46EE-A5F1-A653B9EC7598}" sibTransId="{18C393E1-A568-4EEC-85A9-D32DF6806B9B}"/>
    <dgm:cxn modelId="{9D00C41B-DCA7-48A3-8144-4FC54D5CD559}" type="presOf" srcId="{67FD789F-6905-4A47-A436-904CF6FF1F98}" destId="{3B37393B-D6C6-4756-B1B6-346D63336933}" srcOrd="0" destOrd="0" presId="urn:microsoft.com/office/officeart/2005/8/layout/chevron2"/>
    <dgm:cxn modelId="{4A5C9630-26C6-4034-B82E-4D7DCD3D7254}" srcId="{B1A69774-C0AE-4227-84D8-C3DD1C09DEE6}" destId="{DA6B9288-6228-4136-98C1-EE9CC40E7E44}" srcOrd="4" destOrd="0" parTransId="{C2444282-881C-4390-BDDE-D24E3CE61385}" sibTransId="{338060D3-F5EB-4B59-BF82-EE1E177616AB}"/>
    <dgm:cxn modelId="{C2793539-F63F-4C7B-A82E-64F3D231D40C}" srcId="{91F3AFD9-4935-470C-825C-C78E10376E5B}" destId="{7AF54F9A-A075-476E-824C-D5ED0D827FAD}" srcOrd="0" destOrd="0" parTransId="{B5A7EFE2-F0BE-437B-AE83-F02A7EE6C24E}" sibTransId="{DEB7C02F-3916-46CD-A901-CAE87C55D789}"/>
    <dgm:cxn modelId="{1AF4945B-A812-4ABA-98D0-26DEC59582DB}" type="presOf" srcId="{7AF54F9A-A075-476E-824C-D5ED0D827FAD}" destId="{434E05AB-919C-4E08-845B-FFEFC866D426}" srcOrd="0" destOrd="0" presId="urn:microsoft.com/office/officeart/2005/8/layout/chevron2"/>
    <dgm:cxn modelId="{5C067B42-6126-4A41-A04E-7062B4C5374A}" type="presOf" srcId="{21DE94A4-7D95-4FFE-8894-FD943341A449}" destId="{7FBA1998-6835-4001-B993-EB6F269F15D0}" srcOrd="0" destOrd="0" presId="urn:microsoft.com/office/officeart/2005/8/layout/chevron2"/>
    <dgm:cxn modelId="{28DBE365-B7A2-47D0-84E2-064C2B2F97C5}" srcId="{FA76CAC9-1462-4D88-967F-94B0131A3A83}" destId="{67FD789F-6905-4A47-A436-904CF6FF1F98}" srcOrd="0" destOrd="0" parTransId="{E89E84DC-ACA7-44B4-9B9E-12A5F26D9067}" sibTransId="{DA37BAC8-9A43-45A0-84D0-5CEB29D7FF3A}"/>
    <dgm:cxn modelId="{BECEAE66-9E9B-4BDF-B740-FB1D711015BA}" srcId="{B1A69774-C0AE-4227-84D8-C3DD1C09DEE6}" destId="{E1685ED0-BD05-4D52-BED6-34FAC707B1CC}" srcOrd="2" destOrd="0" parTransId="{F98E21D8-D216-4550-9582-F79F5C14034E}" sibTransId="{AC1D1104-EA80-4952-898E-89102119C0E1}"/>
    <dgm:cxn modelId="{341E5168-A9A3-480A-8CEE-E32A2C2EA02E}" type="presOf" srcId="{B1A69774-C0AE-4227-84D8-C3DD1C09DEE6}" destId="{0B281E24-DF8F-4C4C-B0B6-C6DACD5A3135}" srcOrd="0" destOrd="0" presId="urn:microsoft.com/office/officeart/2005/8/layout/chevron2"/>
    <dgm:cxn modelId="{0669C857-AEF6-481C-8D86-C8A3E7C9EA26}" srcId="{E1685ED0-BD05-4D52-BED6-34FAC707B1CC}" destId="{21DE94A4-7D95-4FFE-8894-FD943341A449}" srcOrd="0" destOrd="0" parTransId="{8E08C5B5-1725-4A0E-B5C2-AFAA52F3D999}" sibTransId="{BB12C6C3-A089-41F8-AE3B-E2A6921DA85E}"/>
    <dgm:cxn modelId="{62230A78-76B7-4EA0-A46A-2638EB21EEF2}" type="presOf" srcId="{91F3AFD9-4935-470C-825C-C78E10376E5B}" destId="{8663F79D-A5E5-4D96-86FB-B5BCB1C4CC3F}" srcOrd="0" destOrd="0" presId="urn:microsoft.com/office/officeart/2005/8/layout/chevron2"/>
    <dgm:cxn modelId="{E72EFE59-545F-4A40-9DBC-8C3F06681111}" srcId="{DA6B9288-6228-4136-98C1-EE9CC40E7E44}" destId="{A0BC67BB-817E-44AB-A43C-873BE0D30A47}" srcOrd="1" destOrd="0" parTransId="{42973635-AAB9-4E26-8F47-4E345DBB9B60}" sibTransId="{90DA887E-2DDE-4945-A615-F3C61C8AEC96}"/>
    <dgm:cxn modelId="{F211917B-D8A7-474D-8AF0-2A3F4969D982}" type="presOf" srcId="{E8037EAF-BEF7-43E8-8D73-BE16AACDBA35}" destId="{E1E7ADD8-F188-4571-8E35-9AA48C5FFFF4}" srcOrd="0" destOrd="1" presId="urn:microsoft.com/office/officeart/2005/8/layout/chevron2"/>
    <dgm:cxn modelId="{7BF2737F-8949-42C1-A1DD-289D22BB5AF3}" srcId="{B1A69774-C0AE-4227-84D8-C3DD1C09DEE6}" destId="{B02D8FEE-06E1-45B6-9E7F-2E91C872FA35}" srcOrd="3" destOrd="0" parTransId="{3C5F8653-67EF-406D-805B-557BDF219A67}" sibTransId="{46DABB07-E891-4207-AA10-EA76E2B539E2}"/>
    <dgm:cxn modelId="{804F1583-43FE-481F-84B3-350CB137C709}" type="presOf" srcId="{A0BC67BB-817E-44AB-A43C-873BE0D30A47}" destId="{FB619345-8017-4910-9B41-E2A5B030D892}" srcOrd="0" destOrd="1" presId="urn:microsoft.com/office/officeart/2005/8/layout/chevron2"/>
    <dgm:cxn modelId="{63B0D49A-6FD6-4D62-9DEA-BD567274FBC7}" srcId="{B02D8FEE-06E1-45B6-9E7F-2E91C872FA35}" destId="{E8037EAF-BEF7-43E8-8D73-BE16AACDBA35}" srcOrd="1" destOrd="0" parTransId="{5F7A58A3-9821-4CA1-B131-09FB4D4D0937}" sibTransId="{40E23BD9-C325-4253-985F-6217A0AAF438}"/>
    <dgm:cxn modelId="{88D8669B-3B8A-42B5-9240-53B5A7F2C7F2}" type="presOf" srcId="{DA6B9288-6228-4136-98C1-EE9CC40E7E44}" destId="{F9F3007F-3D39-4D20-B2F2-F225DF7EA605}" srcOrd="0" destOrd="0" presId="urn:microsoft.com/office/officeart/2005/8/layout/chevron2"/>
    <dgm:cxn modelId="{8A27ECAD-E32F-47D0-964C-14A981FE6D74}" srcId="{B1A69774-C0AE-4227-84D8-C3DD1C09DEE6}" destId="{91F3AFD9-4935-470C-825C-C78E10376E5B}" srcOrd="1" destOrd="0" parTransId="{54A9CD0D-A640-4ED4-8A97-04F429D01A08}" sibTransId="{37EDE94A-403B-457B-A38F-A8BB98727909}"/>
    <dgm:cxn modelId="{CEAB23B6-B067-4DB4-8B6F-67B3CDCE94CC}" type="presOf" srcId="{B02D8FEE-06E1-45B6-9E7F-2E91C872FA35}" destId="{22ACD319-80FF-4719-AE6F-E533D306B371}" srcOrd="0" destOrd="0" presId="urn:microsoft.com/office/officeart/2005/8/layout/chevron2"/>
    <dgm:cxn modelId="{C0565CC1-3310-414B-BFF1-BF123010D445}" type="presOf" srcId="{8FB28FBB-5090-4360-A5C3-10A75B2CF4AC}" destId="{434E05AB-919C-4E08-845B-FFEFC866D426}" srcOrd="0" destOrd="1" presId="urn:microsoft.com/office/officeart/2005/8/layout/chevron2"/>
    <dgm:cxn modelId="{8CE9F8C4-100D-4F24-AF17-8D5EB84EFED9}" type="presOf" srcId="{E1685ED0-BD05-4D52-BED6-34FAC707B1CC}" destId="{1D2BF3AF-4109-4063-8B60-9EC4113E60F6}" srcOrd="0" destOrd="0" presId="urn:microsoft.com/office/officeart/2005/8/layout/chevron2"/>
    <dgm:cxn modelId="{7838F5D2-191D-473B-A9E7-3CF93CE6642C}" type="presOf" srcId="{FA76CAC9-1462-4D88-967F-94B0131A3A83}" destId="{DA565711-CF7E-46DA-85E2-8F4D24EC3C63}" srcOrd="0" destOrd="0" presId="urn:microsoft.com/office/officeart/2005/8/layout/chevron2"/>
    <dgm:cxn modelId="{02E82CD3-0E7C-47B5-A9E3-5443FF6DA24F}" srcId="{B1A69774-C0AE-4227-84D8-C3DD1C09DEE6}" destId="{FA76CAC9-1462-4D88-967F-94B0131A3A83}" srcOrd="0" destOrd="0" parTransId="{FCA53BDB-0316-46BC-8C83-72D9391A7602}" sibTransId="{D4F95490-DBFA-421C-8520-176392B22AE4}"/>
    <dgm:cxn modelId="{D2CC0AEE-58B4-4681-8DDB-6BC4E8DF112F}" srcId="{B02D8FEE-06E1-45B6-9E7F-2E91C872FA35}" destId="{7C966D82-EBD0-4AAD-AFF3-0B21473CA246}" srcOrd="0" destOrd="0" parTransId="{240933FA-AA81-486C-B1CD-701DF0FBEF03}" sibTransId="{E13D4CA5-C992-44CC-9BB1-28E5094C4984}"/>
    <dgm:cxn modelId="{778A48F5-511A-4197-B7AE-926DF7A78C40}" type="presOf" srcId="{7C966D82-EBD0-4AAD-AFF3-0B21473CA246}" destId="{E1E7ADD8-F188-4571-8E35-9AA48C5FFFF4}" srcOrd="0" destOrd="0" presId="urn:microsoft.com/office/officeart/2005/8/layout/chevron2"/>
    <dgm:cxn modelId="{708A04F6-613C-41F2-A9DC-F11229A30532}" srcId="{91F3AFD9-4935-470C-825C-C78E10376E5B}" destId="{8FB28FBB-5090-4360-A5C3-10A75B2CF4AC}" srcOrd="1" destOrd="0" parTransId="{7CA9C43C-6461-4FD3-AA70-A1CF669D8658}" sibTransId="{91F6EC51-EFEF-4034-8B28-97554EC3C8F3}"/>
    <dgm:cxn modelId="{53ACCFF8-B4A3-4178-8A17-953690B05FA6}" type="presOf" srcId="{996734AC-45E0-4075-9B14-E5E2165D5103}" destId="{FB619345-8017-4910-9B41-E2A5B030D892}" srcOrd="0" destOrd="0" presId="urn:microsoft.com/office/officeart/2005/8/layout/chevron2"/>
    <dgm:cxn modelId="{DDA18279-D249-4BA0-9FA5-D2718436720C}" type="presParOf" srcId="{0B281E24-DF8F-4C4C-B0B6-C6DACD5A3135}" destId="{6AF86D23-4447-4A5A-8160-EF33538B9646}" srcOrd="0" destOrd="0" presId="urn:microsoft.com/office/officeart/2005/8/layout/chevron2"/>
    <dgm:cxn modelId="{1555A435-ECF4-4B58-9915-B45552B1A9F2}" type="presParOf" srcId="{6AF86D23-4447-4A5A-8160-EF33538B9646}" destId="{DA565711-CF7E-46DA-85E2-8F4D24EC3C63}" srcOrd="0" destOrd="0" presId="urn:microsoft.com/office/officeart/2005/8/layout/chevron2"/>
    <dgm:cxn modelId="{AD44A03E-0BC1-4461-81F9-D6E3E0D7EA3A}" type="presParOf" srcId="{6AF86D23-4447-4A5A-8160-EF33538B9646}" destId="{3B37393B-D6C6-4756-B1B6-346D63336933}" srcOrd="1" destOrd="0" presId="urn:microsoft.com/office/officeart/2005/8/layout/chevron2"/>
    <dgm:cxn modelId="{ED9E1AE4-3D2A-48CA-B576-B9037B237491}" type="presParOf" srcId="{0B281E24-DF8F-4C4C-B0B6-C6DACD5A3135}" destId="{D6A78E1E-B82D-4D7F-BC90-5276861F4E60}" srcOrd="1" destOrd="0" presId="urn:microsoft.com/office/officeart/2005/8/layout/chevron2"/>
    <dgm:cxn modelId="{9EEBBE08-BEAA-493A-B606-4C445C413AFA}" type="presParOf" srcId="{0B281E24-DF8F-4C4C-B0B6-C6DACD5A3135}" destId="{8A99DD4B-7FC2-423C-A218-1E5C4913C270}" srcOrd="2" destOrd="0" presId="urn:microsoft.com/office/officeart/2005/8/layout/chevron2"/>
    <dgm:cxn modelId="{66D30808-41DF-45F3-A1C6-05B7F619800A}" type="presParOf" srcId="{8A99DD4B-7FC2-423C-A218-1E5C4913C270}" destId="{8663F79D-A5E5-4D96-86FB-B5BCB1C4CC3F}" srcOrd="0" destOrd="0" presId="urn:microsoft.com/office/officeart/2005/8/layout/chevron2"/>
    <dgm:cxn modelId="{20DF2263-3F9D-4A3A-A51C-8266E1512BC6}" type="presParOf" srcId="{8A99DD4B-7FC2-423C-A218-1E5C4913C270}" destId="{434E05AB-919C-4E08-845B-FFEFC866D426}" srcOrd="1" destOrd="0" presId="urn:microsoft.com/office/officeart/2005/8/layout/chevron2"/>
    <dgm:cxn modelId="{B6318E89-451D-487E-B09A-75570A5B8E33}" type="presParOf" srcId="{0B281E24-DF8F-4C4C-B0B6-C6DACD5A3135}" destId="{FF6DFF75-5544-4A4E-BC2B-D794F9CBCF76}" srcOrd="3" destOrd="0" presId="urn:microsoft.com/office/officeart/2005/8/layout/chevron2"/>
    <dgm:cxn modelId="{8EBA88AA-EC75-4EAD-9BF0-CCC270D5A876}" type="presParOf" srcId="{0B281E24-DF8F-4C4C-B0B6-C6DACD5A3135}" destId="{0A51A7F6-1F84-482A-988B-529EA99AEE6E}" srcOrd="4" destOrd="0" presId="urn:microsoft.com/office/officeart/2005/8/layout/chevron2"/>
    <dgm:cxn modelId="{F8B1614E-C67F-4707-BDF5-F537DA7727AE}" type="presParOf" srcId="{0A51A7F6-1F84-482A-988B-529EA99AEE6E}" destId="{1D2BF3AF-4109-4063-8B60-9EC4113E60F6}" srcOrd="0" destOrd="0" presId="urn:microsoft.com/office/officeart/2005/8/layout/chevron2"/>
    <dgm:cxn modelId="{2D3C5D5F-EC17-494D-9785-04B1FD3E1B8B}" type="presParOf" srcId="{0A51A7F6-1F84-482A-988B-529EA99AEE6E}" destId="{7FBA1998-6835-4001-B993-EB6F269F15D0}" srcOrd="1" destOrd="0" presId="urn:microsoft.com/office/officeart/2005/8/layout/chevron2"/>
    <dgm:cxn modelId="{55B8CC42-566F-4D95-9A05-A3E78D8B68B8}" type="presParOf" srcId="{0B281E24-DF8F-4C4C-B0B6-C6DACD5A3135}" destId="{B07A0D94-795A-450B-9484-B57557967577}" srcOrd="5" destOrd="0" presId="urn:microsoft.com/office/officeart/2005/8/layout/chevron2"/>
    <dgm:cxn modelId="{6191A9A4-747C-4AFF-B60E-7D7A467DAB5C}" type="presParOf" srcId="{0B281E24-DF8F-4C4C-B0B6-C6DACD5A3135}" destId="{CF0120F8-AD1A-4FF3-AC3D-D8738BA02C8B}" srcOrd="6" destOrd="0" presId="urn:microsoft.com/office/officeart/2005/8/layout/chevron2"/>
    <dgm:cxn modelId="{E96211A4-E3FE-4B9D-9C33-C3F929DD873E}" type="presParOf" srcId="{CF0120F8-AD1A-4FF3-AC3D-D8738BA02C8B}" destId="{22ACD319-80FF-4719-AE6F-E533D306B371}" srcOrd="0" destOrd="0" presId="urn:microsoft.com/office/officeart/2005/8/layout/chevron2"/>
    <dgm:cxn modelId="{8DE21604-D8D8-41D1-A195-7E762198FB59}" type="presParOf" srcId="{CF0120F8-AD1A-4FF3-AC3D-D8738BA02C8B}" destId="{E1E7ADD8-F188-4571-8E35-9AA48C5FFFF4}" srcOrd="1" destOrd="0" presId="urn:microsoft.com/office/officeart/2005/8/layout/chevron2"/>
    <dgm:cxn modelId="{A30FA088-2589-447F-B601-F6DEEB29F834}" type="presParOf" srcId="{0B281E24-DF8F-4C4C-B0B6-C6DACD5A3135}" destId="{BA70920A-706A-40B1-B6F5-5E8A915EEA6A}" srcOrd="7" destOrd="0" presId="urn:microsoft.com/office/officeart/2005/8/layout/chevron2"/>
    <dgm:cxn modelId="{6A43576D-588F-4E8F-99E8-390359C23712}" type="presParOf" srcId="{0B281E24-DF8F-4C4C-B0B6-C6DACD5A3135}" destId="{F0A124AB-4F03-46B0-8B71-FDDB85AFC576}" srcOrd="8" destOrd="0" presId="urn:microsoft.com/office/officeart/2005/8/layout/chevron2"/>
    <dgm:cxn modelId="{6BCF8678-A2B9-472F-B424-C0318FFF0834}" type="presParOf" srcId="{F0A124AB-4F03-46B0-8B71-FDDB85AFC576}" destId="{F9F3007F-3D39-4D20-B2F2-F225DF7EA605}" srcOrd="0" destOrd="0" presId="urn:microsoft.com/office/officeart/2005/8/layout/chevron2"/>
    <dgm:cxn modelId="{06EFAF92-F2EB-4D7E-9486-172DB9362A97}" type="presParOf" srcId="{F0A124AB-4F03-46B0-8B71-FDDB85AFC576}" destId="{FB619345-8017-4910-9B41-E2A5B030D8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8C63-EB4F-4D4D-9018-789B926948F4}">
      <dsp:nvSpPr>
        <dsp:cNvPr id="0" name=""/>
        <dsp:cNvSpPr/>
      </dsp:nvSpPr>
      <dsp:spPr>
        <a:xfrm>
          <a:off x="618619" y="2375915"/>
          <a:ext cx="2385992" cy="2090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nl-BE" sz="1800" kern="1200" dirty="0"/>
            <a:t>Wat is EG? – Hoe organiseer je EG op school? - Inzoomen op de leerinhoud van de sessies – intervisie/ uitwisseling</a:t>
          </a:r>
        </a:p>
        <a:p>
          <a:pPr marL="0" lvl="0" indent="0" algn="l" defTabSz="800100">
            <a:lnSpc>
              <a:spcPct val="90000"/>
            </a:lnSpc>
            <a:spcBef>
              <a:spcPct val="0"/>
            </a:spcBef>
            <a:spcAft>
              <a:spcPct val="35000"/>
            </a:spcAft>
            <a:buFont typeface="Arial" panose="020B0604020202020204" pitchFamily="34" charset="0"/>
            <a:buNone/>
          </a:pPr>
          <a:r>
            <a:rPr lang="nl-BE" sz="1200" kern="1200" dirty="0"/>
            <a:t> </a:t>
          </a:r>
        </a:p>
      </dsp:txBody>
      <dsp:txXfrm>
        <a:off x="1000377" y="2375915"/>
        <a:ext cx="2004233" cy="2090715"/>
      </dsp:txXfrm>
    </dsp:sp>
    <dsp:sp modelId="{F5B1E0FC-674C-4728-A228-945A6E0E6C35}">
      <dsp:nvSpPr>
        <dsp:cNvPr id="0" name=""/>
        <dsp:cNvSpPr/>
      </dsp:nvSpPr>
      <dsp:spPr>
        <a:xfrm>
          <a:off x="251739" y="1188024"/>
          <a:ext cx="2866392" cy="11937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nl-BE" sz="2800" kern="1200" dirty="0"/>
            <a:t>4 Leersessies</a:t>
          </a:r>
          <a:r>
            <a:rPr lang="nl-BE" sz="2000" kern="1200" dirty="0"/>
            <a:t> </a:t>
          </a:r>
        </a:p>
      </dsp:txBody>
      <dsp:txXfrm>
        <a:off x="671512" y="1362851"/>
        <a:ext cx="2026846" cy="844139"/>
      </dsp:txXfrm>
    </dsp:sp>
    <dsp:sp modelId="{61CC6952-E18F-4885-9273-F78F14E8C272}">
      <dsp:nvSpPr>
        <dsp:cNvPr id="0" name=""/>
        <dsp:cNvSpPr/>
      </dsp:nvSpPr>
      <dsp:spPr>
        <a:xfrm>
          <a:off x="4163029" y="2033259"/>
          <a:ext cx="2573182" cy="2058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nl-BE" sz="1800" kern="1200" dirty="0"/>
            <a:t>2 contactmomenten in de klas om leerkracht/leerlingen-begeleider te coachen. </a:t>
          </a:r>
        </a:p>
      </dsp:txBody>
      <dsp:txXfrm>
        <a:off x="4574738" y="2033259"/>
        <a:ext cx="2161473" cy="2058984"/>
      </dsp:txXfrm>
    </dsp:sp>
    <dsp:sp modelId="{24998987-E358-4A5A-A76B-FF5DED7AB507}">
      <dsp:nvSpPr>
        <dsp:cNvPr id="0" name=""/>
        <dsp:cNvSpPr/>
      </dsp:nvSpPr>
      <dsp:spPr>
        <a:xfrm>
          <a:off x="4058330" y="669797"/>
          <a:ext cx="2239488" cy="13559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BE" sz="2300" kern="1200" dirty="0"/>
            <a:t>Coaching op de werkvloer </a:t>
          </a:r>
        </a:p>
      </dsp:txBody>
      <dsp:txXfrm>
        <a:off x="4386295" y="868366"/>
        <a:ext cx="1583558" cy="958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65711-CF7E-46DA-85E2-8F4D24EC3C63}">
      <dsp:nvSpPr>
        <dsp:cNvPr id="0" name=""/>
        <dsp:cNvSpPr/>
      </dsp:nvSpPr>
      <dsp:spPr>
        <a:xfrm rot="5400000">
          <a:off x="-188959" y="189325"/>
          <a:ext cx="1259729" cy="881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SEPT</a:t>
          </a:r>
        </a:p>
      </dsp:txBody>
      <dsp:txXfrm rot="-5400000">
        <a:off x="1" y="441270"/>
        <a:ext cx="881810" cy="377919"/>
      </dsp:txXfrm>
    </dsp:sp>
    <dsp:sp modelId="{3B37393B-D6C6-4756-B1B6-346D63336933}">
      <dsp:nvSpPr>
        <dsp:cNvPr id="0" name=""/>
        <dsp:cNvSpPr/>
      </dsp:nvSpPr>
      <dsp:spPr>
        <a:xfrm rot="5400000">
          <a:off x="3991492" y="-3109316"/>
          <a:ext cx="818824" cy="70381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BE" sz="2000" kern="1200" dirty="0"/>
            <a:t>Intakegesprek met de school – </a:t>
          </a:r>
          <a:r>
            <a:rPr lang="nl-BE" sz="2000" kern="1200" dirty="0" err="1"/>
            <a:t>contracting</a:t>
          </a:r>
          <a:r>
            <a:rPr lang="nl-BE" sz="2000" kern="1200" dirty="0"/>
            <a:t>  </a:t>
          </a:r>
        </a:p>
      </dsp:txBody>
      <dsp:txXfrm rot="-5400000">
        <a:off x="881810" y="40338"/>
        <a:ext cx="6998216" cy="738880"/>
      </dsp:txXfrm>
    </dsp:sp>
    <dsp:sp modelId="{8663F79D-A5E5-4D96-86FB-B5BCB1C4CC3F}">
      <dsp:nvSpPr>
        <dsp:cNvPr id="0" name=""/>
        <dsp:cNvSpPr/>
      </dsp:nvSpPr>
      <dsp:spPr>
        <a:xfrm rot="5400000">
          <a:off x="-188959" y="1333444"/>
          <a:ext cx="1259729" cy="881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 OKT/NOV </a:t>
          </a:r>
        </a:p>
      </dsp:txBody>
      <dsp:txXfrm rot="-5400000">
        <a:off x="1" y="1585389"/>
        <a:ext cx="881810" cy="377919"/>
      </dsp:txXfrm>
    </dsp:sp>
    <dsp:sp modelId="{434E05AB-919C-4E08-845B-FFEFC866D426}">
      <dsp:nvSpPr>
        <dsp:cNvPr id="0" name=""/>
        <dsp:cNvSpPr/>
      </dsp:nvSpPr>
      <dsp:spPr>
        <a:xfrm rot="5400000">
          <a:off x="3991492" y="-1831008"/>
          <a:ext cx="818824" cy="70381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BE" sz="2000" kern="1200" dirty="0"/>
            <a:t>Wat is Expeditie Geslaagd? </a:t>
          </a:r>
        </a:p>
        <a:p>
          <a:pPr marL="228600" lvl="1" indent="-228600" algn="l" defTabSz="889000">
            <a:lnSpc>
              <a:spcPct val="90000"/>
            </a:lnSpc>
            <a:spcBef>
              <a:spcPct val="0"/>
            </a:spcBef>
            <a:spcAft>
              <a:spcPct val="15000"/>
            </a:spcAft>
            <a:buChar char="•"/>
          </a:pPr>
          <a:r>
            <a:rPr lang="nl-BE" sz="2000" kern="1200" dirty="0"/>
            <a:t>Hoe organiseer ik EG binnen de school? </a:t>
          </a:r>
        </a:p>
      </dsp:txBody>
      <dsp:txXfrm rot="-5400000">
        <a:off x="881810" y="1318646"/>
        <a:ext cx="6998216" cy="738880"/>
      </dsp:txXfrm>
    </dsp:sp>
    <dsp:sp modelId="{1D2BF3AF-4109-4063-8B60-9EC4113E60F6}">
      <dsp:nvSpPr>
        <dsp:cNvPr id="0" name=""/>
        <dsp:cNvSpPr/>
      </dsp:nvSpPr>
      <dsp:spPr>
        <a:xfrm rot="5400000">
          <a:off x="-188959" y="2477563"/>
          <a:ext cx="1259729" cy="881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NOV/DEC</a:t>
          </a:r>
        </a:p>
      </dsp:txBody>
      <dsp:txXfrm rot="-5400000">
        <a:off x="1" y="2729508"/>
        <a:ext cx="881810" cy="377919"/>
      </dsp:txXfrm>
    </dsp:sp>
    <dsp:sp modelId="{7FBA1998-6835-4001-B993-EB6F269F15D0}">
      <dsp:nvSpPr>
        <dsp:cNvPr id="0" name=""/>
        <dsp:cNvSpPr/>
      </dsp:nvSpPr>
      <dsp:spPr>
        <a:xfrm rot="5400000">
          <a:off x="3991492" y="-821078"/>
          <a:ext cx="818824" cy="70381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BE" sz="2000" kern="1200" dirty="0"/>
            <a:t>Inzoomen op de lesinhouden </a:t>
          </a:r>
        </a:p>
      </dsp:txBody>
      <dsp:txXfrm rot="-5400000">
        <a:off x="881810" y="2328576"/>
        <a:ext cx="6998216" cy="738880"/>
      </dsp:txXfrm>
    </dsp:sp>
    <dsp:sp modelId="{22ACD319-80FF-4719-AE6F-E533D306B371}">
      <dsp:nvSpPr>
        <dsp:cNvPr id="0" name=""/>
        <dsp:cNvSpPr/>
      </dsp:nvSpPr>
      <dsp:spPr>
        <a:xfrm rot="5400000">
          <a:off x="-188959" y="3621682"/>
          <a:ext cx="1259729" cy="881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FEBR/MA</a:t>
          </a:r>
        </a:p>
      </dsp:txBody>
      <dsp:txXfrm rot="-5400000">
        <a:off x="1" y="3873627"/>
        <a:ext cx="881810" cy="377919"/>
      </dsp:txXfrm>
    </dsp:sp>
    <dsp:sp modelId="{E1E7ADD8-F188-4571-8E35-9AA48C5FFFF4}">
      <dsp:nvSpPr>
        <dsp:cNvPr id="0" name=""/>
        <dsp:cNvSpPr/>
      </dsp:nvSpPr>
      <dsp:spPr>
        <a:xfrm rot="5400000">
          <a:off x="3991492" y="323040"/>
          <a:ext cx="818824" cy="70381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BE" sz="2000" kern="1200" dirty="0"/>
            <a:t>Inzoomen op de lesinhouden</a:t>
          </a:r>
        </a:p>
        <a:p>
          <a:pPr marL="228600" lvl="1" indent="-228600" algn="l" defTabSz="889000">
            <a:lnSpc>
              <a:spcPct val="90000"/>
            </a:lnSpc>
            <a:spcBef>
              <a:spcPct val="0"/>
            </a:spcBef>
            <a:spcAft>
              <a:spcPct val="15000"/>
            </a:spcAft>
            <a:buChar char="•"/>
          </a:pPr>
          <a:r>
            <a:rPr lang="nl-BE" sz="2000" kern="1200" dirty="0"/>
            <a:t>Intervisie </a:t>
          </a:r>
        </a:p>
      </dsp:txBody>
      <dsp:txXfrm rot="-5400000">
        <a:off x="881810" y="3472694"/>
        <a:ext cx="6998216" cy="738880"/>
      </dsp:txXfrm>
    </dsp:sp>
    <dsp:sp modelId="{F9F3007F-3D39-4D20-B2F2-F225DF7EA605}">
      <dsp:nvSpPr>
        <dsp:cNvPr id="0" name=""/>
        <dsp:cNvSpPr/>
      </dsp:nvSpPr>
      <dsp:spPr>
        <a:xfrm rot="5400000">
          <a:off x="-188959" y="4765801"/>
          <a:ext cx="1259729" cy="88181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dirty="0"/>
            <a:t>MEI</a:t>
          </a:r>
        </a:p>
      </dsp:txBody>
      <dsp:txXfrm rot="-5400000">
        <a:off x="1" y="5017746"/>
        <a:ext cx="881810" cy="377919"/>
      </dsp:txXfrm>
    </dsp:sp>
    <dsp:sp modelId="{FB619345-8017-4910-9B41-E2A5B030D892}">
      <dsp:nvSpPr>
        <dsp:cNvPr id="0" name=""/>
        <dsp:cNvSpPr/>
      </dsp:nvSpPr>
      <dsp:spPr>
        <a:xfrm rot="5400000">
          <a:off x="3991492" y="1521218"/>
          <a:ext cx="818824" cy="703818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BE" sz="2000" kern="1200" dirty="0"/>
            <a:t>Verankeren van Expeditie Geslaagd in de school </a:t>
          </a:r>
        </a:p>
        <a:p>
          <a:pPr marL="228600" lvl="1" indent="-228600" algn="l" defTabSz="889000">
            <a:lnSpc>
              <a:spcPct val="90000"/>
            </a:lnSpc>
            <a:spcBef>
              <a:spcPct val="0"/>
            </a:spcBef>
            <a:spcAft>
              <a:spcPct val="15000"/>
            </a:spcAft>
            <a:buChar char="•"/>
          </a:pPr>
          <a:r>
            <a:rPr lang="nl-BE" sz="2000" kern="1200" dirty="0"/>
            <a:t>Evaluatie van het traject </a:t>
          </a:r>
        </a:p>
      </dsp:txBody>
      <dsp:txXfrm rot="-5400000">
        <a:off x="881810" y="4670872"/>
        <a:ext cx="6998216" cy="73888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C45EE7-B4FB-42CC-9792-A142E89D120D}" type="datetimeFigureOut">
              <a:rPr lang="nl-BE" smtClean="0"/>
              <a:t>13/11/2019</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3B4210-E855-4E6B-915F-1567EAF23533}" type="slidenum">
              <a:rPr lang="nl-BE" smtClean="0"/>
              <a:t>‹nr.›</a:t>
            </a:fld>
            <a:endParaRPr lang="nl-BE"/>
          </a:p>
        </p:txBody>
      </p:sp>
    </p:spTree>
    <p:extLst>
      <p:ext uri="{BB962C8B-B14F-4D97-AF65-F5344CB8AC3E}">
        <p14:creationId xmlns:p14="http://schemas.microsoft.com/office/powerpoint/2010/main" val="127458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AANLEIDING </a:t>
            </a:r>
          </a:p>
          <a:p>
            <a:endParaRPr lang="nl-BE" dirty="0"/>
          </a:p>
          <a:p>
            <a:r>
              <a:rPr lang="nl-NL" dirty="0"/>
              <a:t>We zitten hier rond de tafel en willen allemaal dat onze leerlingen het goed doen. Dat ze allemaal een diploma behalen en vooruit kunnen in het leven, omdat we weten dat het hen de verdere fase (kan verder studeren zijn of werken)/stappen vergemakkelijkt in het leven. En men hierdoor al enkele drempels verlaagt naar de arbeidsmarkt. </a:t>
            </a:r>
          </a:p>
          <a:p>
            <a:r>
              <a:rPr lang="nl-NL" dirty="0"/>
              <a:t>We merken echter dat we niet altijd slagen om alle leerlingen mee te krijgen en hen dat diploma te doen behalen. Het feit dat sommige leerlingen de eindmeet niet halen kan aan allerlei redenen liggen: </a:t>
            </a:r>
          </a:p>
          <a:p>
            <a:pPr marL="171450" indent="-171450">
              <a:buFontTx/>
              <a:buChar char="-"/>
            </a:pPr>
            <a:r>
              <a:rPr lang="nl-NL" dirty="0"/>
              <a:t>gedragsproblemen (storend gedrag, agressief gedrag, eisend en uitdagend gedrag). Er doet zich dan een groot indecent voor waarbij het voor de school ook genoeg is en de leerling op zoek moet naar een school. Ook dit is geen garantie dat het gedrag van de leerlingen verandert… op een gegeven geeft de leerling er zelf de brui aan. </a:t>
            </a:r>
          </a:p>
          <a:p>
            <a:pPr marL="171450" indent="-171450">
              <a:buFontTx/>
              <a:buChar char="-"/>
            </a:pPr>
            <a:r>
              <a:rPr lang="nl-NL" dirty="0"/>
              <a:t>Gezinsfactoren: (opleidingsniveau van de ouders, zorgverplichting thuis (een ziek familielid, huishouden runnen…) en hierdoor niet alle aandacht aan school kunnen schenken en tot leren toe komen. Een echtscheiding van de ouders: in het slechte geval waarbij leerlingen gedwongen worden om te kiezen… en hiervan afzien. </a:t>
            </a:r>
          </a:p>
          <a:p>
            <a:pPr marL="171450" indent="-171450">
              <a:buFontTx/>
              <a:buChar char="-"/>
            </a:pPr>
            <a:r>
              <a:rPr lang="nl-NL" dirty="0"/>
              <a:t>Andere: plotse gebeurtenissen die zo’n impact op de jongeren hebben zoals een overlijden van een ouder, verkrachting, verkeerde studiekeuze van de leerlingen, in aanraking komen met justitie/de politie… </a:t>
            </a:r>
          </a:p>
          <a:p>
            <a:pPr marL="0" indent="0">
              <a:buFontTx/>
              <a:buNone/>
            </a:pPr>
            <a:endParaRPr lang="nl-NL" dirty="0"/>
          </a:p>
          <a:p>
            <a:pPr marL="0" indent="0">
              <a:buFontTx/>
              <a:buNone/>
            </a:pPr>
            <a:r>
              <a:rPr lang="nl-NL" dirty="0"/>
              <a:t>Al deze elementen kunnen er voor zorgen dat leerlingen even de weg verliezen en school niet meer prioritair wordt of is! </a:t>
            </a:r>
          </a:p>
          <a:p>
            <a:endParaRPr lang="nl-NL" dirty="0"/>
          </a:p>
          <a:p>
            <a:r>
              <a:rPr lang="nl-NL" dirty="0"/>
              <a:t>Voor scholen is het heel moeilijk om voor al deze uitdagingen een antwoord te bieden en telkens het warm water uit te vinden. </a:t>
            </a:r>
          </a:p>
          <a:p>
            <a:r>
              <a:rPr lang="nl-NL" dirty="0"/>
              <a:t>Leerkrachten kunnen niet altijd of weten ook soms niet hoe ze een leerling hierin het best in ondersteunen. </a:t>
            </a:r>
          </a:p>
          <a:p>
            <a:endParaRPr lang="nl-BE" dirty="0"/>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2</a:t>
            </a:fld>
            <a:endParaRPr lang="nl-BE"/>
          </a:p>
        </p:txBody>
      </p:sp>
    </p:spTree>
    <p:extLst>
      <p:ext uri="{BB962C8B-B14F-4D97-AF65-F5344CB8AC3E}">
        <p14:creationId xmlns:p14="http://schemas.microsoft.com/office/powerpoint/2010/main" val="73342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13</a:t>
            </a:fld>
            <a:endParaRPr lang="nl-BE"/>
          </a:p>
        </p:txBody>
      </p:sp>
    </p:spTree>
    <p:extLst>
      <p:ext uri="{BB962C8B-B14F-4D97-AF65-F5344CB8AC3E}">
        <p14:creationId xmlns:p14="http://schemas.microsoft.com/office/powerpoint/2010/main" val="226024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Als agentschap richten we op voor de gevolgen van migratie, Vanuit dat perspectief hebben we het project EG opgestart, vooral de heterogene klassen, maar uiteraard dient dit project voor klassen uit een kwetsbare sociale klasse. </a:t>
            </a:r>
          </a:p>
          <a:p>
            <a:r>
              <a:rPr lang="nl-NL" dirty="0"/>
              <a:t>Uiteraard kan het project ook dienen ook voor klassen met kwetsbare sociale klassen. </a:t>
            </a:r>
          </a:p>
          <a:p>
            <a:endParaRPr lang="nl-NL" dirty="0"/>
          </a:p>
          <a:p>
            <a:endParaRPr lang="nl-NL" dirty="0"/>
          </a:p>
          <a:p>
            <a:r>
              <a:rPr lang="nl-NL" dirty="0"/>
              <a:t>De begeleider is een cruciale factor in de expeditie. </a:t>
            </a:r>
          </a:p>
          <a:p>
            <a:endParaRPr lang="nl-NL" dirty="0"/>
          </a:p>
          <a:p>
            <a:pPr marL="171450" indent="-171450">
              <a:buFont typeface="Arial" panose="020B0604020202020204" pitchFamily="34" charset="0"/>
              <a:buChar char="•"/>
            </a:pPr>
            <a:r>
              <a:rPr lang="nl-NL" dirty="0"/>
              <a:t>coach/mentor/motivator. </a:t>
            </a:r>
          </a:p>
          <a:p>
            <a:pPr marL="171450" indent="-171450">
              <a:buFont typeface="Arial" panose="020B0604020202020204" pitchFamily="34" charset="0"/>
              <a:buChar char="•"/>
            </a:pPr>
            <a:r>
              <a:rPr lang="nl-NL" dirty="0"/>
              <a:t>houdt de jongeren een spiegel voor, laat hen zelf ontdekken wie ze zijn, wat ze doen, wie ze willen zijn, wat ze willen doen, … </a:t>
            </a:r>
          </a:p>
          <a:p>
            <a:pPr marL="171450" indent="-171450">
              <a:buFont typeface="Arial" panose="020B0604020202020204" pitchFamily="34" charset="0"/>
              <a:buChar char="•"/>
            </a:pPr>
            <a:r>
              <a:rPr lang="nl-NL" dirty="0"/>
              <a:t>stimuleert de jongeren en maakt hen ook duidelijk hoe je respectvol met elkaar omgaat. </a:t>
            </a:r>
          </a:p>
          <a:p>
            <a:endParaRPr lang="nl-BE" dirty="0"/>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3</a:t>
            </a:fld>
            <a:endParaRPr lang="nl-BE"/>
          </a:p>
        </p:txBody>
      </p:sp>
    </p:spTree>
    <p:extLst>
      <p:ext uri="{BB962C8B-B14F-4D97-AF65-F5344CB8AC3E}">
        <p14:creationId xmlns:p14="http://schemas.microsoft.com/office/powerpoint/2010/main" val="150265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wat mikt Expeditie Geslaagd? </a:t>
            </a:r>
          </a:p>
          <a:p>
            <a:endParaRPr lang="nl-BE" dirty="0"/>
          </a:p>
          <a:p>
            <a:pPr marL="171450" indent="-171450">
              <a:buFontTx/>
              <a:buChar char="-"/>
            </a:pPr>
            <a:r>
              <a:rPr lang="nl-NL" dirty="0"/>
              <a:t>Kennen leerlingen de oorzaken van vroegtijdig schoolverlaten en krijgen ze handvaten om zich hier in te weren, ook al maken ze deel uit van de risicogroep</a:t>
            </a:r>
          </a:p>
          <a:p>
            <a:pPr marL="171450" indent="-171450">
              <a:buFontTx/>
              <a:buChar char="-"/>
            </a:pPr>
            <a:endParaRPr lang="nl-NL" dirty="0"/>
          </a:p>
          <a:p>
            <a:pPr marL="171450" indent="-171450">
              <a:buFontTx/>
              <a:buChar char="-"/>
            </a:pPr>
            <a:r>
              <a:rPr lang="nl-NL" dirty="0"/>
              <a:t>Leerlingen hebben inzicht op hoe vriendschap invloed heeft op hun handelen . Ze denken na over wie hen nu beïnvloedt en of ze dit eigenlijk wel willen . Het uitgangspunt van deze les is dat leerlingen begrijpen dat beïnvloeding een normale zaak is, maar dat je een onderscheid kan maken tussen positieve en negatieve groepsdruk/invloed . Ze reflecteren over hun eigen eigenschappen en die van hun vrienden. Ze denken na over wie hen nu beïnvloedt en of ze dit eigenlijk wel willen . Aan de hand van een spel leren ze hoe gemakkelijk het is om beïnvloed te worden door anderen . Het uitgangspunt van deze les is dat leerlingen begrijpen dat beïnvloeding een normale zaak is, maar dat je een onderscheid kan maken tussen positieve en negatieve groepsdruk/invloed . Er wordt ook stilgestaan bij de klascontext van de leerlingen </a:t>
            </a:r>
          </a:p>
          <a:p>
            <a:pPr marL="171450" indent="-171450">
              <a:buFontTx/>
              <a:buChar char="-"/>
            </a:pPr>
            <a:endParaRPr lang="nl-NL" dirty="0"/>
          </a:p>
          <a:p>
            <a:pPr marL="171450" indent="-171450">
              <a:buFontTx/>
              <a:buChar char="-"/>
            </a:pPr>
            <a:r>
              <a:rPr lang="nl-NL" dirty="0"/>
              <a:t>De leerlingen zijn er zich van bewust bij wie ze raad zoeken als ze met een probleem zitten . Ze kunnen kritisch nadenken over waarom ze net naar deze persoon gaan . Tijdens de les bespreek je de voor- en nadelen van de verschillende manieren waarop leerlingen problemen verwerken/oplossen . De begeleider reikt alternatieve oplossingsstrategieën aan .  De leerlingen steunen en  motiveren elkaar want de invloed van de groep is bij pubers enorm groot .  In deze les: •  zien leerlingen in wie dat zijn en wat ze voor hen kunnen betekenen; •  leren leerlingen appreciatie te tonen voor de steun die ze krijgen; •  bekijken de leerlingen hoe ze die personen kunnen bedanken of complimenten geven .</a:t>
            </a:r>
          </a:p>
          <a:p>
            <a:pPr marL="171450" indent="-171450">
              <a:buFontTx/>
              <a:buChar char="-"/>
            </a:pPr>
            <a:r>
              <a:rPr lang="nl-NL" dirty="0"/>
              <a:t>De leerlingen leren formuleren waar ze hulp kunnen gebruiken en signaleren de noden die ze ervaren in de schoolomgeving. Op deze manier nemen ze verantwoordelijkheid voor hun eigen schoolloopbaan.</a:t>
            </a:r>
          </a:p>
          <a:p>
            <a:pPr marL="171450" indent="-171450">
              <a:buFontTx/>
              <a:buChar char="-"/>
            </a:pPr>
            <a:r>
              <a:rPr lang="nl-NL" dirty="0"/>
              <a:t>De leerlingen blikken vooral op de toekomst – op een toekomst met en zonder diploma. Hiervoor gaan we op bezoek naar </a:t>
            </a:r>
          </a:p>
          <a:p>
            <a:pPr marL="0" indent="0">
              <a:buFontTx/>
              <a:buNone/>
            </a:pPr>
            <a:r>
              <a:rPr lang="nl-NL" dirty="0"/>
              <a:t>     </a:t>
            </a:r>
            <a:r>
              <a:rPr lang="nl-NL" dirty="0" err="1"/>
              <a:t>bank-en</a:t>
            </a:r>
            <a:r>
              <a:rPr lang="nl-NL" dirty="0"/>
              <a:t> interimkantoor, sociaal huis, vakbond. Hoe ziet het leven op de arbeidsmarkt eruit? Hoeveel kansen maak ik op een job, op welk soort job, met welk loon? Ook weten ze hoe lang de   </a:t>
            </a:r>
          </a:p>
          <a:p>
            <a:pPr marL="0" indent="0">
              <a:buFontTx/>
              <a:buNone/>
            </a:pPr>
            <a:r>
              <a:rPr lang="nl-NL" dirty="0"/>
              <a:t>     zoektocht duurt naar een job, hoeveel de uitkeringen bedragen en vooral hoe het leven eruit ziet als je moet leven van een uitkering. </a:t>
            </a:r>
          </a:p>
          <a:p>
            <a:pPr marL="171450" indent="-171450">
              <a:buFontTx/>
              <a:buChar char="-"/>
            </a:pPr>
            <a:endParaRPr lang="nl-BE" dirty="0"/>
          </a:p>
          <a:p>
            <a:endParaRPr lang="nl-BE" dirty="0"/>
          </a:p>
          <a:p>
            <a:endParaRPr lang="nl-BE" dirty="0"/>
          </a:p>
          <a:p>
            <a:endParaRPr lang="nl-NL" dirty="0"/>
          </a:p>
          <a:p>
            <a:endParaRPr lang="nl-BE" dirty="0"/>
          </a:p>
          <a:p>
            <a:endParaRPr lang="nl-BE" dirty="0"/>
          </a:p>
          <a:p>
            <a:endParaRPr lang="nl-BE" dirty="0"/>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4</a:t>
            </a:fld>
            <a:endParaRPr lang="nl-BE"/>
          </a:p>
        </p:txBody>
      </p:sp>
    </p:spTree>
    <p:extLst>
      <p:ext uri="{BB962C8B-B14F-4D97-AF65-F5344CB8AC3E}">
        <p14:creationId xmlns:p14="http://schemas.microsoft.com/office/powerpoint/2010/main" val="311403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Foto van </a:t>
            </a:r>
            <a:r>
              <a:rPr lang="nl-BE" dirty="0" err="1"/>
              <a:t>ramzi</a:t>
            </a:r>
            <a:r>
              <a:rPr lang="nl-BE" dirty="0"/>
              <a:t> hier als afbeelding </a:t>
            </a:r>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6</a:t>
            </a:fld>
            <a:endParaRPr lang="nl-BE"/>
          </a:p>
        </p:txBody>
      </p:sp>
    </p:spTree>
    <p:extLst>
      <p:ext uri="{BB962C8B-B14F-4D97-AF65-F5344CB8AC3E}">
        <p14:creationId xmlns:p14="http://schemas.microsoft.com/office/powerpoint/2010/main" val="35495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leer –en </a:t>
            </a:r>
            <a:r>
              <a:rPr lang="nl-NL" dirty="0" err="1"/>
              <a:t>coachingstraject</a:t>
            </a:r>
            <a:r>
              <a:rPr lang="nl-NL" dirty="0"/>
              <a:t> bestaat uit </a:t>
            </a:r>
          </a:p>
          <a:p>
            <a:pPr marL="171450" indent="-171450">
              <a:buFontTx/>
              <a:buChar char="-"/>
            </a:pPr>
            <a:r>
              <a:rPr lang="nl-NL" dirty="0"/>
              <a:t>Gezamenlijke  leersessies  met leerkrachten van verschillende scholen </a:t>
            </a:r>
          </a:p>
          <a:p>
            <a:pPr marL="171450" indent="-171450">
              <a:buFontTx/>
              <a:buChar char="-"/>
            </a:pPr>
            <a:r>
              <a:rPr lang="nl-NL" dirty="0"/>
              <a:t>Contactmomenten op de werkvloer = coaching </a:t>
            </a:r>
          </a:p>
          <a:p>
            <a:endParaRPr lang="nl-NL" dirty="0"/>
          </a:p>
          <a:p>
            <a:r>
              <a:rPr lang="nl-NL" dirty="0"/>
              <a:t>Doel van dit traject is om het lesmateriaal </a:t>
            </a:r>
          </a:p>
          <a:p>
            <a:pPr marL="171450" indent="-171450">
              <a:buFontTx/>
              <a:buChar char="-"/>
            </a:pPr>
            <a:r>
              <a:rPr lang="nl-NL" dirty="0"/>
              <a:t>Te kennen </a:t>
            </a:r>
          </a:p>
          <a:p>
            <a:pPr marL="171450" indent="-171450">
              <a:buFontTx/>
              <a:buChar char="-"/>
            </a:pPr>
            <a:r>
              <a:rPr lang="nl-NL" dirty="0"/>
              <a:t>Te oefenen </a:t>
            </a:r>
          </a:p>
          <a:p>
            <a:pPr marL="171450" indent="-171450">
              <a:buFontTx/>
              <a:buChar char="-"/>
            </a:pPr>
            <a:r>
              <a:rPr lang="nl-NL" dirty="0"/>
              <a:t>En de lessen van EG te verankeren in de lessen PAV en leerlingenbegeleiding </a:t>
            </a:r>
          </a:p>
          <a:p>
            <a:pPr marL="171450" indent="-171450">
              <a:buFontTx/>
              <a:buChar char="-"/>
            </a:pPr>
            <a:endParaRPr lang="nl-NL" dirty="0"/>
          </a:p>
          <a:p>
            <a:pPr marL="0" indent="0">
              <a:buFontTx/>
              <a:buNone/>
            </a:pPr>
            <a:r>
              <a:rPr lang="nl-NL" dirty="0"/>
              <a:t>Het project kan in deze de school uitdagen om stil te staan bij enkele zorgmaatregelen van de school, stil te staan bij het sanctioneringsbeleid van de school etc. </a:t>
            </a:r>
          </a:p>
          <a:p>
            <a:endParaRPr lang="nl-NL" dirty="0"/>
          </a:p>
          <a:p>
            <a:r>
              <a:rPr lang="nl-NL" dirty="0"/>
              <a:t>De meerwaarde van de gezamenlijke leersessies is vooral de uitwisseling tussen de leerkrachten. </a:t>
            </a:r>
            <a:r>
              <a:rPr lang="nl-BE" dirty="0"/>
              <a:t> We geloven dat dit inspirerend kan werken en dit een meerwaarde biedt aan de school. </a:t>
            </a:r>
          </a:p>
          <a:p>
            <a:endParaRPr lang="nl-BE" dirty="0"/>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7</a:t>
            </a:fld>
            <a:endParaRPr lang="nl-BE"/>
          </a:p>
        </p:txBody>
      </p:sp>
    </p:spTree>
    <p:extLst>
      <p:ext uri="{BB962C8B-B14F-4D97-AF65-F5344CB8AC3E}">
        <p14:creationId xmlns:p14="http://schemas.microsoft.com/office/powerpoint/2010/main" val="344763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leersessies staan we vooral stil bij </a:t>
            </a:r>
          </a:p>
          <a:p>
            <a:pPr marL="171450" indent="-171450">
              <a:buFontTx/>
              <a:buChar char="-"/>
            </a:pPr>
            <a:r>
              <a:rPr lang="nl-NL" dirty="0"/>
              <a:t>Wat is het en organiseer ik het op school </a:t>
            </a:r>
          </a:p>
          <a:p>
            <a:pPr marL="171450" indent="-171450">
              <a:buFontTx/>
              <a:buChar char="-"/>
            </a:pPr>
            <a:r>
              <a:rPr lang="nl-NL" dirty="0"/>
              <a:t>De lesinhouden van EG + intervisie </a:t>
            </a:r>
          </a:p>
          <a:p>
            <a:pPr marL="171450" indent="-171450">
              <a:buFontTx/>
              <a:buChar char="-"/>
            </a:pPr>
            <a:endParaRPr lang="nl-NL" dirty="0"/>
          </a:p>
          <a:p>
            <a:pPr marL="171450" indent="-171450">
              <a:buFontTx/>
              <a:buChar char="-"/>
            </a:pPr>
            <a:endParaRPr lang="nl-NL" dirty="0"/>
          </a:p>
          <a:p>
            <a:r>
              <a:rPr lang="nl-BE" dirty="0"/>
              <a:t>Daarnaast bieden we de mogelijkheid om de leerkracht/leerlingenbegeleider op de werkvloer te coachen.</a:t>
            </a:r>
          </a:p>
          <a:p>
            <a:r>
              <a:rPr lang="nl-BE" dirty="0"/>
              <a:t>Dit kan inhouden dat we een les observeren en gericht advies geven aan de begeleiders.</a:t>
            </a:r>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8</a:t>
            </a:fld>
            <a:endParaRPr lang="nl-BE"/>
          </a:p>
        </p:txBody>
      </p:sp>
    </p:spTree>
    <p:extLst>
      <p:ext uri="{BB962C8B-B14F-4D97-AF65-F5344CB8AC3E}">
        <p14:creationId xmlns:p14="http://schemas.microsoft.com/office/powerpoint/2010/main" val="385347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lessen worden in duo gegeven door een vaste PAV-</a:t>
            </a:r>
            <a:r>
              <a:rPr lang="nl-BE" dirty="0" err="1"/>
              <a:t>leerkacht</a:t>
            </a:r>
            <a:r>
              <a:rPr lang="nl-BE" dirty="0"/>
              <a:t> en leerlingenbegeleider. </a:t>
            </a:r>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9</a:t>
            </a:fld>
            <a:endParaRPr lang="nl-BE"/>
          </a:p>
        </p:txBody>
      </p:sp>
    </p:spTree>
    <p:extLst>
      <p:ext uri="{BB962C8B-B14F-4D97-AF65-F5344CB8AC3E}">
        <p14:creationId xmlns:p14="http://schemas.microsoft.com/office/powerpoint/2010/main" val="227088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In het </a:t>
            </a:r>
            <a:r>
              <a:rPr lang="nl-NL" dirty="0" err="1"/>
              <a:t>intakgesprek</a:t>
            </a:r>
            <a:r>
              <a:rPr lang="nl-NL" dirty="0"/>
              <a:t> leg ik het project concreet uit, wat de verwachtingen zijn en het engagement dat ik vraag van de school </a:t>
            </a:r>
            <a:endParaRPr lang="nl-BE" dirty="0"/>
          </a:p>
          <a:p>
            <a:pPr marL="171450" indent="-171450">
              <a:buFont typeface="Arial" panose="020B0604020202020204" pitchFamily="34" charset="0"/>
              <a:buChar char="•"/>
            </a:pPr>
            <a:r>
              <a:rPr lang="nl-BE" dirty="0"/>
              <a:t>Coaching op de werkvloer gebeurt hier tussendoor. </a:t>
            </a:r>
          </a:p>
          <a:p>
            <a:pPr marL="0" indent="0">
              <a:buFont typeface="Arial" panose="020B0604020202020204" pitchFamily="34" charset="0"/>
              <a:buNone/>
            </a:pPr>
            <a:r>
              <a:rPr lang="nl-BE" dirty="0"/>
              <a:t>    De school kiest wanneer hij de hulp inschakelt. Ze kunnen 2X gebruik maken van onze ondersteuning. </a:t>
            </a:r>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10</a:t>
            </a:fld>
            <a:endParaRPr lang="nl-BE"/>
          </a:p>
        </p:txBody>
      </p:sp>
    </p:spTree>
    <p:extLst>
      <p:ext uri="{BB962C8B-B14F-4D97-AF65-F5344CB8AC3E}">
        <p14:creationId xmlns:p14="http://schemas.microsoft.com/office/powerpoint/2010/main" val="253093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www.steunpuntwerk.be/cijfers   </a:t>
            </a:r>
          </a:p>
          <a:p>
            <a:r>
              <a:rPr lang="nl-NL" dirty="0"/>
              <a:t>Cijfers van de regio vergelijken met de Vlaamse cijfers  - een verborgen slide </a:t>
            </a:r>
          </a:p>
          <a:p>
            <a:r>
              <a:rPr lang="nl-BE" dirty="0"/>
              <a:t>en verborgen slide met de cijfers     </a:t>
            </a:r>
          </a:p>
          <a:p>
            <a:endParaRPr lang="nl-BE" dirty="0"/>
          </a:p>
          <a:p>
            <a:r>
              <a:rPr lang="nl-BE" dirty="0"/>
              <a:t>BRON https://onderwijs.vlaanderen.be/nl/gemeenterapporten-over-vroegtijdig-schoolverlaten-voor-het-secundair-onderwijs </a:t>
            </a:r>
          </a:p>
        </p:txBody>
      </p:sp>
      <p:sp>
        <p:nvSpPr>
          <p:cNvPr id="4" name="Tijdelijke aanduiding voor dianummer 3"/>
          <p:cNvSpPr>
            <a:spLocks noGrp="1"/>
          </p:cNvSpPr>
          <p:nvPr>
            <p:ph type="sldNum" sz="quarter" idx="5"/>
          </p:nvPr>
        </p:nvSpPr>
        <p:spPr/>
        <p:txBody>
          <a:bodyPr/>
          <a:lstStyle/>
          <a:p>
            <a:fld id="{1D3B4210-E855-4E6B-915F-1567EAF23533}" type="slidenum">
              <a:rPr lang="nl-BE" smtClean="0"/>
              <a:t>12</a:t>
            </a:fld>
            <a:endParaRPr lang="nl-BE"/>
          </a:p>
        </p:txBody>
      </p:sp>
    </p:spTree>
    <p:extLst>
      <p:ext uri="{BB962C8B-B14F-4D97-AF65-F5344CB8AC3E}">
        <p14:creationId xmlns:p14="http://schemas.microsoft.com/office/powerpoint/2010/main" val="2229337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8E3E29B-96C3-42C9-B000-A6738A0BEE3F}"/>
              </a:ext>
            </a:extLst>
          </p:cNvPr>
          <p:cNvSpPr/>
          <p:nvPr userDrawn="1"/>
        </p:nvSpPr>
        <p:spPr>
          <a:xfrm>
            <a:off x="0" y="3426969"/>
            <a:ext cx="9148461" cy="3431029"/>
          </a:xfrm>
          <a:custGeom>
            <a:avLst/>
            <a:gdLst>
              <a:gd name="connsiteX0" fmla="*/ 0 w 9144000"/>
              <a:gd name="connsiteY0" fmla="*/ 0 h 1408302"/>
              <a:gd name="connsiteX1" fmla="*/ 9144000 w 9144000"/>
              <a:gd name="connsiteY1" fmla="*/ 0 h 1408302"/>
              <a:gd name="connsiteX2" fmla="*/ 9144000 w 9144000"/>
              <a:gd name="connsiteY2" fmla="*/ 1408302 h 1408302"/>
              <a:gd name="connsiteX3" fmla="*/ 0 w 9144000"/>
              <a:gd name="connsiteY3" fmla="*/ 1408302 h 1408302"/>
              <a:gd name="connsiteX4" fmla="*/ 0 w 9144000"/>
              <a:gd name="connsiteY4" fmla="*/ 0 h 1408302"/>
              <a:gd name="connsiteX0" fmla="*/ 0 w 9149317"/>
              <a:gd name="connsiteY0" fmla="*/ 1956391 h 3364693"/>
              <a:gd name="connsiteX1" fmla="*/ 9149317 w 9149317"/>
              <a:gd name="connsiteY1" fmla="*/ 0 h 3364693"/>
              <a:gd name="connsiteX2" fmla="*/ 9144000 w 9149317"/>
              <a:gd name="connsiteY2" fmla="*/ 3364693 h 3364693"/>
              <a:gd name="connsiteX3" fmla="*/ 0 w 9149317"/>
              <a:gd name="connsiteY3" fmla="*/ 3364693 h 3364693"/>
              <a:gd name="connsiteX4" fmla="*/ 0 w 9149317"/>
              <a:gd name="connsiteY4" fmla="*/ 1956391 h 3364693"/>
              <a:gd name="connsiteX0" fmla="*/ 0 w 9144511"/>
              <a:gd name="connsiteY0" fmla="*/ 2397331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2397331 h 3805633"/>
              <a:gd name="connsiteX0" fmla="*/ 0 w 9144511"/>
              <a:gd name="connsiteY0" fmla="*/ 1961112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1961112 h 3805633"/>
              <a:gd name="connsiteX0" fmla="*/ 0 w 9148461"/>
              <a:gd name="connsiteY0" fmla="*/ 2402854 h 4247375"/>
              <a:gd name="connsiteX1" fmla="*/ 9148461 w 9148461"/>
              <a:gd name="connsiteY1" fmla="*/ 0 h 4247375"/>
              <a:gd name="connsiteX2" fmla="*/ 9144000 w 9148461"/>
              <a:gd name="connsiteY2" fmla="*/ 4247375 h 4247375"/>
              <a:gd name="connsiteX3" fmla="*/ 0 w 9148461"/>
              <a:gd name="connsiteY3" fmla="*/ 4247375 h 4247375"/>
              <a:gd name="connsiteX4" fmla="*/ 0 w 9148461"/>
              <a:gd name="connsiteY4" fmla="*/ 2402854 h 424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461" h="4247375">
                <a:moveTo>
                  <a:pt x="0" y="2402854"/>
                </a:moveTo>
                <a:lnTo>
                  <a:pt x="9148461" y="0"/>
                </a:lnTo>
                <a:cubicBezTo>
                  <a:pt x="9146689" y="1121564"/>
                  <a:pt x="9145772" y="3125811"/>
                  <a:pt x="9144000" y="4247375"/>
                </a:cubicBezTo>
                <a:lnTo>
                  <a:pt x="0" y="4247375"/>
                </a:lnTo>
                <a:lnTo>
                  <a:pt x="0" y="24028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ndertitel 2">
            <a:extLst>
              <a:ext uri="{FF2B5EF4-FFF2-40B4-BE49-F238E27FC236}">
                <a16:creationId xmlns:a16="http://schemas.microsoft.com/office/drawing/2014/main" id="{37F53CE9-7718-45B9-B852-37479363D046}"/>
              </a:ext>
            </a:extLst>
          </p:cNvPr>
          <p:cNvSpPr>
            <a:spLocks noGrp="1"/>
          </p:cNvSpPr>
          <p:nvPr>
            <p:ph type="subTitle" idx="1" hasCustomPrompt="1"/>
          </p:nvPr>
        </p:nvSpPr>
        <p:spPr>
          <a:xfrm>
            <a:off x="482400" y="2663893"/>
            <a:ext cx="7437600" cy="1152000"/>
          </a:xfrm>
        </p:spPr>
        <p:txBody>
          <a:bodyPr>
            <a:normAutofit/>
          </a:bodyPr>
          <a:lstStyle>
            <a:lvl1pPr marL="0" indent="0" algn="l">
              <a:buNone/>
              <a:defRPr sz="300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ondertitel in te voegen</a:t>
            </a:r>
            <a:endParaRPr lang="nl-BE" dirty="0"/>
          </a:p>
        </p:txBody>
      </p:sp>
      <p:pic>
        <p:nvPicPr>
          <p:cNvPr id="12" name="Afbeelding 11">
            <a:extLst>
              <a:ext uri="{FF2B5EF4-FFF2-40B4-BE49-F238E27FC236}">
                <a16:creationId xmlns:a16="http://schemas.microsoft.com/office/drawing/2014/main" id="{BC68594B-3DE9-466E-8030-E32950CB1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15" name="Titel 14">
            <a:extLst>
              <a:ext uri="{FF2B5EF4-FFF2-40B4-BE49-F238E27FC236}">
                <a16:creationId xmlns:a16="http://schemas.microsoft.com/office/drawing/2014/main" id="{43DEA7C3-7C31-412A-959B-2ECAC8345B66}"/>
              </a:ext>
            </a:extLst>
          </p:cNvPr>
          <p:cNvSpPr>
            <a:spLocks noGrp="1"/>
          </p:cNvSpPr>
          <p:nvPr>
            <p:ph type="title" hasCustomPrompt="1"/>
          </p:nvPr>
        </p:nvSpPr>
        <p:spPr>
          <a:xfrm>
            <a:off x="482400" y="1466472"/>
            <a:ext cx="7200000" cy="1152000"/>
          </a:xfrm>
        </p:spPr>
        <p:txBody>
          <a:bodyPr anchor="b" anchorCtr="0">
            <a:normAutofit/>
          </a:bodyPr>
          <a:lstStyle>
            <a:lvl1pPr algn="l">
              <a:defRPr sz="4000" b="1">
                <a:latin typeface="+mn-lt"/>
              </a:defRPr>
            </a:lvl1pPr>
          </a:lstStyle>
          <a:p>
            <a:r>
              <a:rPr lang="nl-NL" dirty="0"/>
              <a:t>Klik om titel in te voegen</a:t>
            </a:r>
            <a:endParaRPr lang="nl-BE" dirty="0"/>
          </a:p>
        </p:txBody>
      </p:sp>
      <p:sp>
        <p:nvSpPr>
          <p:cNvPr id="20" name="Tijdelijke aanduiding voor tekst 19">
            <a:extLst>
              <a:ext uri="{FF2B5EF4-FFF2-40B4-BE49-F238E27FC236}">
                <a16:creationId xmlns:a16="http://schemas.microsoft.com/office/drawing/2014/main" id="{7F0A344A-6E3C-40DE-BBD2-6C055E69DA15}"/>
              </a:ext>
            </a:extLst>
          </p:cNvPr>
          <p:cNvSpPr>
            <a:spLocks noGrp="1"/>
          </p:cNvSpPr>
          <p:nvPr>
            <p:ph type="body" sz="quarter" idx="14" hasCustomPrompt="1"/>
          </p:nvPr>
        </p:nvSpPr>
        <p:spPr>
          <a:xfrm>
            <a:off x="482400" y="4140000"/>
            <a:ext cx="3009600" cy="396000"/>
          </a:xfrm>
        </p:spPr>
        <p:txBody>
          <a:bodyPr>
            <a:normAutofit/>
          </a:bodyPr>
          <a:lstStyle>
            <a:lvl1pPr marL="0" indent="0">
              <a:buNone/>
              <a:defRPr sz="1200" b="1"/>
            </a:lvl1pPr>
          </a:lstStyle>
          <a:p>
            <a:pPr lvl="0"/>
            <a:r>
              <a:rPr lang="nl-BE" dirty="0"/>
              <a:t>DD/MM/JJJJ</a:t>
            </a:r>
          </a:p>
        </p:txBody>
      </p:sp>
      <p:sp>
        <p:nvSpPr>
          <p:cNvPr id="21" name="Tekstvak 20">
            <a:extLst>
              <a:ext uri="{FF2B5EF4-FFF2-40B4-BE49-F238E27FC236}">
                <a16:creationId xmlns:a16="http://schemas.microsoft.com/office/drawing/2014/main" id="{3C2DF363-4161-4C48-AD49-110F9644DADE}"/>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4" name="Afbeelding 3">
            <a:extLst>
              <a:ext uri="{FF2B5EF4-FFF2-40B4-BE49-F238E27FC236}">
                <a16:creationId xmlns:a16="http://schemas.microsoft.com/office/drawing/2014/main" id="{8452D6CA-A059-4905-8D94-13E6B72AE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423681122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0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fbeelding volledi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0752A9A-2441-4EA7-8DFF-72798E7FADA2}"/>
              </a:ext>
            </a:extLst>
          </p:cNvPr>
          <p:cNvSpPr/>
          <p:nvPr userDrawn="1"/>
        </p:nvSpPr>
        <p:spPr>
          <a:xfrm>
            <a:off x="0" y="0"/>
            <a:ext cx="288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afbeelding 4">
            <a:extLst>
              <a:ext uri="{FF2B5EF4-FFF2-40B4-BE49-F238E27FC236}">
                <a16:creationId xmlns:a16="http://schemas.microsoft.com/office/drawing/2014/main" id="{ED37229A-40E0-481D-954B-DBDE46256B23}"/>
              </a:ext>
            </a:extLst>
          </p:cNvPr>
          <p:cNvSpPr>
            <a:spLocks noGrp="1"/>
          </p:cNvSpPr>
          <p:nvPr>
            <p:ph type="pic" sz="quarter" idx="10" hasCustomPrompt="1"/>
          </p:nvPr>
        </p:nvSpPr>
        <p:spPr>
          <a:xfrm>
            <a:off x="288000" y="0"/>
            <a:ext cx="8856000" cy="6858000"/>
          </a:xfrm>
        </p:spPr>
        <p:txBody>
          <a:bodyPr/>
          <a:lstStyle>
            <a:lvl2pPr>
              <a:defRPr/>
            </a:lvl2pPr>
          </a:lstStyle>
          <a:p>
            <a:pPr lvl="0"/>
            <a:r>
              <a:rPr lang="nl-BE" dirty="0"/>
              <a:t>Voeg afbeelding in via pictogram in het midden</a:t>
            </a:r>
          </a:p>
        </p:txBody>
      </p:sp>
    </p:spTree>
    <p:extLst>
      <p:ext uri="{BB962C8B-B14F-4D97-AF65-F5344CB8AC3E}">
        <p14:creationId xmlns:p14="http://schemas.microsoft.com/office/powerpoint/2010/main" val="4148672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chtscherm">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F12C2C9-8103-4590-9C91-937C2E5A846D}"/>
              </a:ext>
            </a:extLst>
          </p:cNvPr>
          <p:cNvSpPr>
            <a:spLocks noGrp="1"/>
          </p:cNvSpPr>
          <p:nvPr>
            <p:ph type="pic" sz="quarter" idx="10" hasCustomPrompt="1"/>
          </p:nvPr>
        </p:nvSpPr>
        <p:spPr>
          <a:xfrm>
            <a:off x="288000" y="0"/>
            <a:ext cx="8856000" cy="6858000"/>
          </a:xfrm>
          <a:solidFill>
            <a:schemeClr val="tx2">
              <a:lumMod val="20000"/>
              <a:lumOff val="80000"/>
            </a:schemeClr>
          </a:solidFill>
        </p:spPr>
        <p:txBody>
          <a:bodyPr/>
          <a:lstStyle>
            <a:lvl1pPr marL="0" marR="0" indent="0" algn="l" defTabSz="685800" rtl="0" eaLnBrk="1" fontAlgn="auto" latinLnBrk="0" hangingPunct="1">
              <a:lnSpc>
                <a:spcPct val="90000"/>
              </a:lnSpc>
              <a:spcBef>
                <a:spcPts val="750"/>
              </a:spcBef>
              <a:spcAft>
                <a:spcPts val="0"/>
              </a:spcAft>
              <a:buClr>
                <a:schemeClr val="tx2"/>
              </a:buClr>
              <a:buSzTx/>
              <a:buFont typeface="Arial" panose="020B0604020202020204" pitchFamily="34" charset="0"/>
              <a:buNone/>
              <a:tabLst/>
              <a:defRPr/>
            </a:lvl1pPr>
          </a:lstStyle>
          <a:p>
            <a:pPr marL="342900" marR="0" lvl="0" indent="-342900" algn="l" defTabSz="685800" rtl="0" eaLnBrk="1" fontAlgn="auto" latinLnBrk="0" hangingPunct="1">
              <a:lnSpc>
                <a:spcPct val="90000"/>
              </a:lnSpc>
              <a:spcBef>
                <a:spcPts val="750"/>
              </a:spcBef>
              <a:spcAft>
                <a:spcPts val="0"/>
              </a:spcAft>
              <a:buClr>
                <a:schemeClr val="tx2"/>
              </a:buClr>
              <a:buSzTx/>
              <a:buFont typeface="Arial" panose="020B0604020202020204" pitchFamily="34" charset="0"/>
              <a:buChar char="•"/>
              <a:tabLst/>
              <a:defRPr/>
            </a:pPr>
            <a:r>
              <a:rPr lang="nl-NL" dirty="0"/>
              <a:t>Voeg afbeelding in via pictogram in het midden</a:t>
            </a:r>
          </a:p>
        </p:txBody>
      </p:sp>
      <p:pic>
        <p:nvPicPr>
          <p:cNvPr id="7" name="Afbeelding 6">
            <a:extLst>
              <a:ext uri="{FF2B5EF4-FFF2-40B4-BE49-F238E27FC236}">
                <a16:creationId xmlns:a16="http://schemas.microsoft.com/office/drawing/2014/main" id="{DCA03936-6249-4323-8F79-5BB7E1FC85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12476" y="5727270"/>
            <a:ext cx="1556711" cy="669073"/>
          </a:xfrm>
          <a:prstGeom prst="rect">
            <a:avLst/>
          </a:prstGeom>
        </p:spPr>
      </p:pic>
      <p:sp>
        <p:nvSpPr>
          <p:cNvPr id="8" name="Tekstvak 7">
            <a:extLst>
              <a:ext uri="{FF2B5EF4-FFF2-40B4-BE49-F238E27FC236}">
                <a16:creationId xmlns:a16="http://schemas.microsoft.com/office/drawing/2014/main" id="{690183CB-1782-432B-879D-23AB120E4958}"/>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9" name="Afbeelding 8">
            <a:extLst>
              <a:ext uri="{FF2B5EF4-FFF2-40B4-BE49-F238E27FC236}">
                <a16:creationId xmlns:a16="http://schemas.microsoft.com/office/drawing/2014/main" id="{4299DF3C-AF98-4927-9D74-1FAAF9EC1A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160327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s wit">
    <p:spTree>
      <p:nvGrpSpPr>
        <p:cNvPr id="1" name=""/>
        <p:cNvGrpSpPr/>
        <p:nvPr/>
      </p:nvGrpSpPr>
      <p:grpSpPr>
        <a:xfrm>
          <a:off x="0" y="0"/>
          <a:ext cx="0" cy="0"/>
          <a:chOff x="0" y="0"/>
          <a:chExt cx="0" cy="0"/>
        </a:xfrm>
      </p:grpSpPr>
      <p:sp>
        <p:nvSpPr>
          <p:cNvPr id="16" name="Tijdelijke aanduiding voor afbeelding 4">
            <a:extLst>
              <a:ext uri="{FF2B5EF4-FFF2-40B4-BE49-F238E27FC236}">
                <a16:creationId xmlns:a16="http://schemas.microsoft.com/office/drawing/2014/main" id="{33C9D892-F6FE-4405-A43E-1C6933CEEDD5}"/>
              </a:ext>
            </a:extLst>
          </p:cNvPr>
          <p:cNvSpPr>
            <a:spLocks noGrp="1"/>
          </p:cNvSpPr>
          <p:nvPr>
            <p:ph type="pic" sz="quarter" idx="10" hasCustomPrompt="1"/>
          </p:nvPr>
        </p:nvSpPr>
        <p:spPr>
          <a:xfrm>
            <a:off x="0" y="0"/>
            <a:ext cx="9144000" cy="6858000"/>
          </a:xfrm>
          <a:solidFill>
            <a:schemeClr val="tx2">
              <a:lumMod val="60000"/>
              <a:lumOff val="40000"/>
            </a:schemeClr>
          </a:solidFill>
        </p:spPr>
        <p:txBody>
          <a:bodyPr/>
          <a:lstStyle>
            <a:lvl2pPr>
              <a:defRPr/>
            </a:lvl2pPr>
          </a:lstStyle>
          <a:p>
            <a:pPr lvl="0"/>
            <a:r>
              <a:rPr lang="nl-BE" dirty="0"/>
              <a:t>Voeg afbeelding in via pictogram in het midden</a:t>
            </a:r>
          </a:p>
        </p:txBody>
      </p:sp>
      <p:pic>
        <p:nvPicPr>
          <p:cNvPr id="12" name="Afbeelding 11">
            <a:extLst>
              <a:ext uri="{FF2B5EF4-FFF2-40B4-BE49-F238E27FC236}">
                <a16:creationId xmlns:a16="http://schemas.microsoft.com/office/drawing/2014/main" id="{BC68594B-3DE9-466E-8030-E32950CB1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21" name="Tekstvak 20">
            <a:extLst>
              <a:ext uri="{FF2B5EF4-FFF2-40B4-BE49-F238E27FC236}">
                <a16:creationId xmlns:a16="http://schemas.microsoft.com/office/drawing/2014/main" id="{3C2DF363-4161-4C48-AD49-110F9644DADE}"/>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17" name="Afbeelding 16">
            <a:extLst>
              <a:ext uri="{FF2B5EF4-FFF2-40B4-BE49-F238E27FC236}">
                <a16:creationId xmlns:a16="http://schemas.microsoft.com/office/drawing/2014/main" id="{42E018EA-A1CC-4304-8FC2-B794A436E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210100224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s zwart">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0DDB2573-4B9A-4D13-A3F6-44BAADDC6574}"/>
              </a:ext>
            </a:extLst>
          </p:cNvPr>
          <p:cNvSpPr>
            <a:spLocks noGrp="1"/>
          </p:cNvSpPr>
          <p:nvPr>
            <p:ph type="pic" sz="quarter" idx="10" hasCustomPrompt="1"/>
          </p:nvPr>
        </p:nvSpPr>
        <p:spPr>
          <a:xfrm>
            <a:off x="0" y="0"/>
            <a:ext cx="9144000" cy="6858000"/>
          </a:xfrm>
          <a:solidFill>
            <a:schemeClr val="tx2">
              <a:lumMod val="60000"/>
              <a:lumOff val="40000"/>
            </a:schemeClr>
          </a:solidFill>
        </p:spPr>
        <p:txBody>
          <a:bodyPr/>
          <a:lstStyle>
            <a:lvl2pPr>
              <a:defRPr/>
            </a:lvl2pPr>
          </a:lstStyle>
          <a:p>
            <a:pPr lvl="0"/>
            <a:r>
              <a:rPr lang="nl-BE" dirty="0"/>
              <a:t>Voeg afbeelding in via pictogram in het midden</a:t>
            </a:r>
          </a:p>
        </p:txBody>
      </p:sp>
      <p:pic>
        <p:nvPicPr>
          <p:cNvPr id="8" name="Afbeelding 7">
            <a:extLst>
              <a:ext uri="{FF2B5EF4-FFF2-40B4-BE49-F238E27FC236}">
                <a16:creationId xmlns:a16="http://schemas.microsoft.com/office/drawing/2014/main" id="{D8F9100B-07CB-4FDE-BBAB-879DD18EF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64" y="5525005"/>
            <a:ext cx="1964723" cy="1072228"/>
          </a:xfrm>
          <a:prstGeom prst="rect">
            <a:avLst/>
          </a:prstGeom>
        </p:spPr>
      </p:pic>
      <p:sp>
        <p:nvSpPr>
          <p:cNvPr id="21" name="Tekstvak 20">
            <a:extLst>
              <a:ext uri="{FF2B5EF4-FFF2-40B4-BE49-F238E27FC236}">
                <a16:creationId xmlns:a16="http://schemas.microsoft.com/office/drawing/2014/main" id="{3C2DF363-4161-4C48-AD49-110F9644DADE}"/>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tx1"/>
                </a:solidFill>
              </a:rPr>
              <a:t>www.integratie-inburgering.be</a:t>
            </a:r>
            <a:endParaRPr lang="nl-BE" sz="1400" dirty="0">
              <a:solidFill>
                <a:schemeClr val="tx1"/>
              </a:solidFill>
            </a:endParaRPr>
          </a:p>
        </p:txBody>
      </p:sp>
      <p:pic>
        <p:nvPicPr>
          <p:cNvPr id="10" name="Afbeelding 9">
            <a:extLst>
              <a:ext uri="{FF2B5EF4-FFF2-40B4-BE49-F238E27FC236}">
                <a16:creationId xmlns:a16="http://schemas.microsoft.com/office/drawing/2014/main" id="{72C16E07-9E6E-40CB-A9DB-F6A425DA33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47542001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fbeelding rechts in schuin vlak">
    <p:spTree>
      <p:nvGrpSpPr>
        <p:cNvPr id="1" name=""/>
        <p:cNvGrpSpPr/>
        <p:nvPr/>
      </p:nvGrpSpPr>
      <p:grpSpPr>
        <a:xfrm>
          <a:off x="0" y="0"/>
          <a:ext cx="0" cy="0"/>
          <a:chOff x="0" y="0"/>
          <a:chExt cx="0" cy="0"/>
        </a:xfrm>
      </p:grpSpPr>
      <p:sp>
        <p:nvSpPr>
          <p:cNvPr id="8" name="Tijdelijke aanduiding voor afbeelding 24">
            <a:extLst>
              <a:ext uri="{FF2B5EF4-FFF2-40B4-BE49-F238E27FC236}">
                <a16:creationId xmlns:a16="http://schemas.microsoft.com/office/drawing/2014/main" id="{47C9F9B3-AD85-4A45-A057-892FCECF5196}"/>
              </a:ext>
            </a:extLst>
          </p:cNvPr>
          <p:cNvSpPr>
            <a:spLocks noGrp="1"/>
          </p:cNvSpPr>
          <p:nvPr>
            <p:ph type="pic" sz="quarter" idx="10" hasCustomPrompt="1"/>
          </p:nvPr>
        </p:nvSpPr>
        <p:spPr>
          <a:xfrm>
            <a:off x="4563330" y="-23194"/>
            <a:ext cx="4622813" cy="692318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39"/>
              <a:gd name="connsiteY0" fmla="*/ 10000 h 10027"/>
              <a:gd name="connsiteX1" fmla="*/ 2000 w 10039"/>
              <a:gd name="connsiteY1" fmla="*/ 0 h 10027"/>
              <a:gd name="connsiteX2" fmla="*/ 10000 w 10039"/>
              <a:gd name="connsiteY2" fmla="*/ 0 h 10027"/>
              <a:gd name="connsiteX3" fmla="*/ 10039 w 10039"/>
              <a:gd name="connsiteY3" fmla="*/ 10027 h 10027"/>
              <a:gd name="connsiteX4" fmla="*/ 0 w 10039"/>
              <a:gd name="connsiteY4" fmla="*/ 10000 h 10027"/>
              <a:gd name="connsiteX0" fmla="*/ 0 w 10039"/>
              <a:gd name="connsiteY0" fmla="*/ 10000 h 10027"/>
              <a:gd name="connsiteX1" fmla="*/ 4333 w 10039"/>
              <a:gd name="connsiteY1" fmla="*/ 7 h 10027"/>
              <a:gd name="connsiteX2" fmla="*/ 10000 w 10039"/>
              <a:gd name="connsiteY2" fmla="*/ 0 h 10027"/>
              <a:gd name="connsiteX3" fmla="*/ 10039 w 10039"/>
              <a:gd name="connsiteY3" fmla="*/ 10027 h 10027"/>
              <a:gd name="connsiteX4" fmla="*/ 0 w 10039"/>
              <a:gd name="connsiteY4" fmla="*/ 10000 h 10027"/>
              <a:gd name="connsiteX0" fmla="*/ 0 w 9958"/>
              <a:gd name="connsiteY0" fmla="*/ 10034 h 10034"/>
              <a:gd name="connsiteX1" fmla="*/ 4252 w 9958"/>
              <a:gd name="connsiteY1" fmla="*/ 7 h 10034"/>
              <a:gd name="connsiteX2" fmla="*/ 9919 w 9958"/>
              <a:gd name="connsiteY2" fmla="*/ 0 h 10034"/>
              <a:gd name="connsiteX3" fmla="*/ 9958 w 9958"/>
              <a:gd name="connsiteY3" fmla="*/ 10027 h 10034"/>
              <a:gd name="connsiteX4" fmla="*/ 0 w 9958"/>
              <a:gd name="connsiteY4" fmla="*/ 10034 h 10034"/>
              <a:gd name="connsiteX0" fmla="*/ 0 w 10043"/>
              <a:gd name="connsiteY0" fmla="*/ 10000 h 10000"/>
              <a:gd name="connsiteX1" fmla="*/ 4270 w 10043"/>
              <a:gd name="connsiteY1" fmla="*/ 7 h 10000"/>
              <a:gd name="connsiteX2" fmla="*/ 10042 w 10043"/>
              <a:gd name="connsiteY2" fmla="*/ 0 h 10000"/>
              <a:gd name="connsiteX3" fmla="*/ 10000 w 10043"/>
              <a:gd name="connsiteY3" fmla="*/ 9993 h 10000"/>
              <a:gd name="connsiteX4" fmla="*/ 0 w 10043"/>
              <a:gd name="connsiteY4" fmla="*/ 10000 h 10000"/>
              <a:gd name="connsiteX0" fmla="*/ 0 w 10092"/>
              <a:gd name="connsiteY0" fmla="*/ 10000 h 10054"/>
              <a:gd name="connsiteX1" fmla="*/ 4270 w 10092"/>
              <a:gd name="connsiteY1" fmla="*/ 7 h 10054"/>
              <a:gd name="connsiteX2" fmla="*/ 10042 w 10092"/>
              <a:gd name="connsiteY2" fmla="*/ 0 h 10054"/>
              <a:gd name="connsiteX3" fmla="*/ 10092 w 10092"/>
              <a:gd name="connsiteY3" fmla="*/ 10054 h 10054"/>
              <a:gd name="connsiteX4" fmla="*/ 0 w 10092"/>
              <a:gd name="connsiteY4" fmla="*/ 10000 h 1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2" h="10054">
                <a:moveTo>
                  <a:pt x="0" y="10000"/>
                </a:moveTo>
                <a:lnTo>
                  <a:pt x="4270" y="7"/>
                </a:lnTo>
                <a:lnTo>
                  <a:pt x="10042" y="0"/>
                </a:lnTo>
                <a:cubicBezTo>
                  <a:pt x="10055" y="3331"/>
                  <a:pt x="10079" y="6723"/>
                  <a:pt x="10092" y="10054"/>
                </a:cubicBezTo>
                <a:lnTo>
                  <a:pt x="0" y="10000"/>
                </a:lnTo>
                <a:close/>
              </a:path>
            </a:pathLst>
          </a:custGeom>
          <a:ln>
            <a:noFill/>
          </a:ln>
        </p:spPr>
        <p:txBody>
          <a:bodyPr anchor="t" anchorCtr="0">
            <a:noAutofit/>
          </a:bodyPr>
          <a:lstStyle>
            <a:lvl2pPr marL="342900" indent="0" algn="ctr">
              <a:buFontTx/>
              <a:buNone/>
              <a:defRPr/>
            </a:lvl2pPr>
          </a:lstStyle>
          <a:p>
            <a:pPr lvl="1"/>
            <a:r>
              <a:rPr lang="nl-BE" dirty="0"/>
              <a:t>Voeg afbeelding in</a:t>
            </a:r>
          </a:p>
        </p:txBody>
      </p:sp>
      <p:sp>
        <p:nvSpPr>
          <p:cNvPr id="2" name="Titel 1">
            <a:extLst>
              <a:ext uri="{FF2B5EF4-FFF2-40B4-BE49-F238E27FC236}">
                <a16:creationId xmlns:a16="http://schemas.microsoft.com/office/drawing/2014/main" id="{77F34E53-C96E-480A-873E-248E7E13308A}"/>
              </a:ext>
            </a:extLst>
          </p:cNvPr>
          <p:cNvSpPr>
            <a:spLocks noGrp="1"/>
          </p:cNvSpPr>
          <p:nvPr>
            <p:ph type="title" hasCustomPrompt="1"/>
          </p:nvPr>
        </p:nvSpPr>
        <p:spPr>
          <a:xfrm>
            <a:off x="720000" y="360000"/>
            <a:ext cx="5445579" cy="648000"/>
          </a:xfrm>
        </p:spPr>
        <p:txBody>
          <a:bodyPr/>
          <a:lstStyle>
            <a:lvl1pPr>
              <a:defRPr/>
            </a:lvl1pPr>
          </a:lstStyle>
          <a:p>
            <a:r>
              <a:rPr lang="nl-NL" dirty="0"/>
              <a:t>Klik om titel in te voegen</a:t>
            </a:r>
            <a:endParaRPr lang="nl-BE" dirty="0"/>
          </a:p>
        </p:txBody>
      </p:sp>
      <p:sp>
        <p:nvSpPr>
          <p:cNvPr id="10" name="Tijdelijke aanduiding voor inhoud 2">
            <a:extLst>
              <a:ext uri="{FF2B5EF4-FFF2-40B4-BE49-F238E27FC236}">
                <a16:creationId xmlns:a16="http://schemas.microsoft.com/office/drawing/2014/main" id="{CBDECA3D-B082-4699-9A0A-BE0010B4BAE3}"/>
              </a:ext>
            </a:extLst>
          </p:cNvPr>
          <p:cNvSpPr>
            <a:spLocks noGrp="1"/>
          </p:cNvSpPr>
          <p:nvPr>
            <p:ph idx="1" hasCustomPrompt="1"/>
          </p:nvPr>
        </p:nvSpPr>
        <p:spPr>
          <a:xfrm>
            <a:off x="720000" y="1259999"/>
            <a:ext cx="5333611" cy="4582319"/>
          </a:xfrm>
          <a:custGeom>
            <a:avLst/>
            <a:gdLst>
              <a:gd name="connsiteX0" fmla="*/ 0 w 4904403"/>
              <a:gd name="connsiteY0" fmla="*/ 0 h 4680000"/>
              <a:gd name="connsiteX1" fmla="*/ 4904403 w 4904403"/>
              <a:gd name="connsiteY1" fmla="*/ 0 h 4680000"/>
              <a:gd name="connsiteX2" fmla="*/ 4904403 w 4904403"/>
              <a:gd name="connsiteY2" fmla="*/ 4680000 h 4680000"/>
              <a:gd name="connsiteX3" fmla="*/ 0 w 4904403"/>
              <a:gd name="connsiteY3" fmla="*/ 4680000 h 4680000"/>
              <a:gd name="connsiteX4" fmla="*/ 0 w 4904403"/>
              <a:gd name="connsiteY4" fmla="*/ 0 h 4680000"/>
              <a:gd name="connsiteX0" fmla="*/ 0 w 4904403"/>
              <a:gd name="connsiteY0" fmla="*/ 0 h 4680000"/>
              <a:gd name="connsiteX1" fmla="*/ 4904403 w 4904403"/>
              <a:gd name="connsiteY1" fmla="*/ 0 h 4680000"/>
              <a:gd name="connsiteX2" fmla="*/ 4036656 w 4904403"/>
              <a:gd name="connsiteY2" fmla="*/ 4680000 h 4680000"/>
              <a:gd name="connsiteX3" fmla="*/ 0 w 4904403"/>
              <a:gd name="connsiteY3" fmla="*/ 4680000 h 4680000"/>
              <a:gd name="connsiteX4" fmla="*/ 0 w 4904403"/>
              <a:gd name="connsiteY4" fmla="*/ 0 h 4680000"/>
              <a:gd name="connsiteX0" fmla="*/ 0 w 5333611"/>
              <a:gd name="connsiteY0" fmla="*/ 0 h 4680000"/>
              <a:gd name="connsiteX1" fmla="*/ 5333611 w 5333611"/>
              <a:gd name="connsiteY1" fmla="*/ 13996 h 4680000"/>
              <a:gd name="connsiteX2" fmla="*/ 4036656 w 5333611"/>
              <a:gd name="connsiteY2" fmla="*/ 4680000 h 4680000"/>
              <a:gd name="connsiteX3" fmla="*/ 0 w 5333611"/>
              <a:gd name="connsiteY3" fmla="*/ 4680000 h 4680000"/>
              <a:gd name="connsiteX4" fmla="*/ 0 w 5333611"/>
              <a:gd name="connsiteY4" fmla="*/ 0 h 46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611" h="4680000">
                <a:moveTo>
                  <a:pt x="0" y="0"/>
                </a:moveTo>
                <a:lnTo>
                  <a:pt x="5333611" y="13996"/>
                </a:lnTo>
                <a:lnTo>
                  <a:pt x="4036656" y="4680000"/>
                </a:lnTo>
                <a:lnTo>
                  <a:pt x="0" y="4680000"/>
                </a:lnTo>
                <a:lnTo>
                  <a:pt x="0" y="0"/>
                </a:lnTo>
                <a:close/>
              </a:path>
            </a:pathLst>
          </a:custGeom>
        </p:spPr>
        <p:txBody>
          <a:bodyPr/>
          <a:lstStyle>
            <a:lvl1pPr marL="288000" indent="-288000" defTabSz="288000">
              <a:lnSpc>
                <a:spcPct val="109000"/>
              </a:lnSpc>
              <a:tabLst/>
              <a:defRPr/>
            </a:lvl1pPr>
            <a:lvl2pPr marL="576000" indent="-288000" defTabSz="576000">
              <a:lnSpc>
                <a:spcPct val="109000"/>
              </a:lnSpc>
              <a:tabLst/>
              <a:defRPr/>
            </a:lvl2pPr>
            <a:lvl3pPr marL="864000" indent="-288000" defTabSz="864000">
              <a:lnSpc>
                <a:spcPct val="109000"/>
              </a:lnSpc>
              <a:defRPr/>
            </a:lvl3pPr>
            <a:lvl4pPr marL="1152000" indent="-288000" defTabSz="1152000">
              <a:lnSpc>
                <a:spcPct val="109000"/>
              </a:lnSpc>
              <a:defRPr/>
            </a:lvl4pPr>
            <a:lvl5pPr marL="1440000" indent="-288000" defTabSz="1440000">
              <a:lnSpc>
                <a:spcPct val="109000"/>
              </a:lnSpc>
              <a:defRPr/>
            </a:lvl5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Rechthoek 4">
            <a:extLst>
              <a:ext uri="{FF2B5EF4-FFF2-40B4-BE49-F238E27FC236}">
                <a16:creationId xmlns:a16="http://schemas.microsoft.com/office/drawing/2014/main" id="{FBC4BBE7-A4D0-4ECC-8BEB-8E55397C7E54}"/>
              </a:ext>
            </a:extLst>
          </p:cNvPr>
          <p:cNvSpPr/>
          <p:nvPr userDrawn="1"/>
        </p:nvSpPr>
        <p:spPr>
          <a:xfrm>
            <a:off x="0" y="0"/>
            <a:ext cx="288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00260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 links rechthoek">
    <p:spTree>
      <p:nvGrpSpPr>
        <p:cNvPr id="1" name=""/>
        <p:cNvGrpSpPr/>
        <p:nvPr/>
      </p:nvGrpSpPr>
      <p:grpSpPr>
        <a:xfrm>
          <a:off x="0" y="0"/>
          <a:ext cx="0" cy="0"/>
          <a:chOff x="0" y="0"/>
          <a:chExt cx="0" cy="0"/>
        </a:xfrm>
      </p:grpSpPr>
      <p:sp>
        <p:nvSpPr>
          <p:cNvPr id="8" name="Tijdelijke aanduiding voor afbeelding 24">
            <a:extLst>
              <a:ext uri="{FF2B5EF4-FFF2-40B4-BE49-F238E27FC236}">
                <a16:creationId xmlns:a16="http://schemas.microsoft.com/office/drawing/2014/main" id="{47C9F9B3-AD85-4A45-A057-892FCECF5196}"/>
              </a:ext>
            </a:extLst>
          </p:cNvPr>
          <p:cNvSpPr>
            <a:spLocks noGrp="1"/>
          </p:cNvSpPr>
          <p:nvPr>
            <p:ph type="pic" sz="quarter" idx="10" hasCustomPrompt="1"/>
          </p:nvPr>
        </p:nvSpPr>
        <p:spPr>
          <a:xfrm>
            <a:off x="288000" y="0"/>
            <a:ext cx="3543211" cy="6858000"/>
          </a:xfrm>
          <a:prstGeom prst="rect">
            <a:avLst/>
          </a:prstGeom>
          <a:ln>
            <a:noFill/>
          </a:ln>
        </p:spPr>
        <p:txBody>
          <a:bodyPr anchor="t" anchorCtr="0">
            <a:noAutofit/>
          </a:bodyPr>
          <a:lstStyle>
            <a:lvl2pPr marL="342900" indent="0" algn="ctr">
              <a:buFontTx/>
              <a:buNone/>
              <a:defRPr/>
            </a:lvl2pPr>
          </a:lstStyle>
          <a:p>
            <a:pPr lvl="1"/>
            <a:r>
              <a:rPr lang="nl-BE" dirty="0"/>
              <a:t>Voeg afbeelding in</a:t>
            </a:r>
          </a:p>
        </p:txBody>
      </p:sp>
      <p:sp>
        <p:nvSpPr>
          <p:cNvPr id="2" name="Titel 1">
            <a:extLst>
              <a:ext uri="{FF2B5EF4-FFF2-40B4-BE49-F238E27FC236}">
                <a16:creationId xmlns:a16="http://schemas.microsoft.com/office/drawing/2014/main" id="{77F34E53-C96E-480A-873E-248E7E13308A}"/>
              </a:ext>
            </a:extLst>
          </p:cNvPr>
          <p:cNvSpPr>
            <a:spLocks noGrp="1"/>
          </p:cNvSpPr>
          <p:nvPr>
            <p:ph type="title" hasCustomPrompt="1"/>
          </p:nvPr>
        </p:nvSpPr>
        <p:spPr>
          <a:xfrm>
            <a:off x="4275004" y="360000"/>
            <a:ext cx="4475047" cy="648000"/>
          </a:xfrm>
        </p:spPr>
        <p:txBody>
          <a:bodyPr/>
          <a:lstStyle>
            <a:lvl1pPr>
              <a:defRPr/>
            </a:lvl1pPr>
          </a:lstStyle>
          <a:p>
            <a:r>
              <a:rPr lang="nl-NL" dirty="0"/>
              <a:t>Titel invoegen</a:t>
            </a:r>
            <a:endParaRPr lang="nl-BE" dirty="0"/>
          </a:p>
        </p:txBody>
      </p:sp>
      <p:sp>
        <p:nvSpPr>
          <p:cNvPr id="10" name="Tijdelijke aanduiding voor inhoud 2">
            <a:extLst>
              <a:ext uri="{FF2B5EF4-FFF2-40B4-BE49-F238E27FC236}">
                <a16:creationId xmlns:a16="http://schemas.microsoft.com/office/drawing/2014/main" id="{CBDECA3D-B082-4699-9A0A-BE0010B4BAE3}"/>
              </a:ext>
            </a:extLst>
          </p:cNvPr>
          <p:cNvSpPr>
            <a:spLocks noGrp="1"/>
          </p:cNvSpPr>
          <p:nvPr>
            <p:ph idx="1" hasCustomPrompt="1"/>
          </p:nvPr>
        </p:nvSpPr>
        <p:spPr>
          <a:xfrm>
            <a:off x="4275004" y="1260000"/>
            <a:ext cx="4475047" cy="5333542"/>
          </a:xfrm>
          <a:prstGeom prst="rect">
            <a:avLst/>
          </a:prstGeom>
        </p:spPr>
        <p:txBody>
          <a:bodyPr/>
          <a:lstStyle>
            <a:lvl1pPr marL="288000" indent="-288000" defTabSz="288000">
              <a:lnSpc>
                <a:spcPct val="109000"/>
              </a:lnSpc>
              <a:tabLst/>
              <a:defRPr/>
            </a:lvl1pPr>
            <a:lvl2pPr marL="576000" indent="-288000" defTabSz="576000">
              <a:lnSpc>
                <a:spcPct val="109000"/>
              </a:lnSpc>
              <a:tabLst/>
              <a:defRPr/>
            </a:lvl2pPr>
            <a:lvl3pPr marL="864000" indent="-288000" defTabSz="864000">
              <a:lnSpc>
                <a:spcPct val="109000"/>
              </a:lnSpc>
              <a:defRPr/>
            </a:lvl3pPr>
            <a:lvl4pPr marL="1152000" indent="-288000" defTabSz="1152000">
              <a:lnSpc>
                <a:spcPct val="109000"/>
              </a:lnSpc>
              <a:defRPr/>
            </a:lvl4pPr>
            <a:lvl5pPr marL="1440000" indent="-288000" defTabSz="1440000">
              <a:lnSpc>
                <a:spcPct val="109000"/>
              </a:lnSpc>
              <a:defRPr/>
            </a:lvl5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Rechthoek 4">
            <a:extLst>
              <a:ext uri="{FF2B5EF4-FFF2-40B4-BE49-F238E27FC236}">
                <a16:creationId xmlns:a16="http://schemas.microsoft.com/office/drawing/2014/main" id="{8CA796F5-9B78-413D-ACA0-606C0B69D1EC}"/>
              </a:ext>
            </a:extLst>
          </p:cNvPr>
          <p:cNvSpPr/>
          <p:nvPr userDrawn="1"/>
        </p:nvSpPr>
        <p:spPr>
          <a:xfrm>
            <a:off x="0" y="0"/>
            <a:ext cx="288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2914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54D79DA9-09FB-46AD-9BD2-8BE456118E53}"/>
              </a:ext>
            </a:extLst>
          </p:cNvPr>
          <p:cNvSpPr>
            <a:spLocks noGrp="1"/>
          </p:cNvSpPr>
          <p:nvPr>
            <p:ph type="pic" sz="quarter" idx="10" hasCustomPrompt="1"/>
          </p:nvPr>
        </p:nvSpPr>
        <p:spPr>
          <a:xfrm>
            <a:off x="4572000" y="0"/>
            <a:ext cx="4572000" cy="6871835"/>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 name="connsiteX4" fmla="*/ 0 w 4572000"/>
              <a:gd name="connsiteY4" fmla="*/ 0 h 6858000"/>
              <a:gd name="connsiteX0" fmla="*/ 0 w 4572000"/>
              <a:gd name="connsiteY0" fmla="*/ 0 h 6858000"/>
              <a:gd name="connsiteX1" fmla="*/ 4572000 w 4572000"/>
              <a:gd name="connsiteY1" fmla="*/ 0 h 6858000"/>
              <a:gd name="connsiteX2" fmla="*/ 4572000 w 4572000"/>
              <a:gd name="connsiteY2" fmla="*/ 6858000 h 6858000"/>
              <a:gd name="connsiteX3" fmla="*/ 1959429 w 4572000"/>
              <a:gd name="connsiteY3" fmla="*/ 6844005 h 6858000"/>
              <a:gd name="connsiteX4" fmla="*/ 0 w 4572000"/>
              <a:gd name="connsiteY4" fmla="*/ 0 h 6858000"/>
              <a:gd name="connsiteX0" fmla="*/ 0 w 4572000"/>
              <a:gd name="connsiteY0" fmla="*/ 0 h 6871835"/>
              <a:gd name="connsiteX1" fmla="*/ 4572000 w 4572000"/>
              <a:gd name="connsiteY1" fmla="*/ 0 h 6871835"/>
              <a:gd name="connsiteX2" fmla="*/ 4572000 w 4572000"/>
              <a:gd name="connsiteY2" fmla="*/ 6858000 h 6871835"/>
              <a:gd name="connsiteX3" fmla="*/ 1959429 w 4572000"/>
              <a:gd name="connsiteY3" fmla="*/ 6871835 h 6871835"/>
              <a:gd name="connsiteX4" fmla="*/ 0 w 4572000"/>
              <a:gd name="connsiteY4" fmla="*/ 0 h 687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871835">
                <a:moveTo>
                  <a:pt x="0" y="0"/>
                </a:moveTo>
                <a:lnTo>
                  <a:pt x="4572000" y="0"/>
                </a:lnTo>
                <a:lnTo>
                  <a:pt x="4572000" y="6858000"/>
                </a:lnTo>
                <a:lnTo>
                  <a:pt x="1959429" y="6871835"/>
                </a:lnTo>
                <a:lnTo>
                  <a:pt x="0" y="0"/>
                </a:lnTo>
                <a:close/>
              </a:path>
            </a:pathLst>
          </a:custGeom>
          <a:ln>
            <a:noFill/>
          </a:ln>
        </p:spPr>
        <p:txBody>
          <a:bodyPr anchor="t" anchorCtr="0">
            <a:noAutofit/>
          </a:bodyPr>
          <a:lstStyle>
            <a:lvl2pPr marL="342900" indent="0" algn="ctr">
              <a:buFontTx/>
              <a:buNone/>
              <a:defRPr/>
            </a:lvl2pPr>
          </a:lstStyle>
          <a:p>
            <a:pPr lvl="1"/>
            <a:r>
              <a:rPr lang="nl-BE" dirty="0"/>
              <a:t>Voeg afbeelding in</a:t>
            </a:r>
          </a:p>
        </p:txBody>
      </p:sp>
      <p:sp>
        <p:nvSpPr>
          <p:cNvPr id="18" name="Vrije vorm: vorm 17">
            <a:extLst>
              <a:ext uri="{FF2B5EF4-FFF2-40B4-BE49-F238E27FC236}">
                <a16:creationId xmlns:a16="http://schemas.microsoft.com/office/drawing/2014/main" id="{3A728409-8703-4F68-89BA-5F0FDBBC1883}"/>
              </a:ext>
            </a:extLst>
          </p:cNvPr>
          <p:cNvSpPr>
            <a:spLocks/>
          </p:cNvSpPr>
          <p:nvPr userDrawn="1"/>
        </p:nvSpPr>
        <p:spPr>
          <a:xfrm>
            <a:off x="-7262" y="-6573"/>
            <a:ext cx="6552685" cy="6879378"/>
          </a:xfrm>
          <a:custGeom>
            <a:avLst/>
            <a:gdLst>
              <a:gd name="connsiteX0" fmla="*/ 0 w 7767110"/>
              <a:gd name="connsiteY0" fmla="*/ 0 h 6916298"/>
              <a:gd name="connsiteX1" fmla="*/ 5796136 w 7767110"/>
              <a:gd name="connsiteY1" fmla="*/ 0 h 6916298"/>
              <a:gd name="connsiteX2" fmla="*/ 7767110 w 7767110"/>
              <a:gd name="connsiteY2" fmla="*/ 6914670 h 6916298"/>
              <a:gd name="connsiteX3" fmla="*/ 5796136 w 7767110"/>
              <a:gd name="connsiteY3" fmla="*/ 6914670 h 6916298"/>
              <a:gd name="connsiteX4" fmla="*/ 5796136 w 7767110"/>
              <a:gd name="connsiteY4" fmla="*/ 6916298 h 6916298"/>
              <a:gd name="connsiteX5" fmla="*/ 0 w 7767110"/>
              <a:gd name="connsiteY5" fmla="*/ 6916298 h 6916298"/>
              <a:gd name="connsiteX0" fmla="*/ 1807618 w 7767110"/>
              <a:gd name="connsiteY0" fmla="*/ 475440 h 6916298"/>
              <a:gd name="connsiteX1" fmla="*/ 5796136 w 7767110"/>
              <a:gd name="connsiteY1" fmla="*/ 0 h 6916298"/>
              <a:gd name="connsiteX2" fmla="*/ 7767110 w 7767110"/>
              <a:gd name="connsiteY2" fmla="*/ 6914670 h 6916298"/>
              <a:gd name="connsiteX3" fmla="*/ 5796136 w 7767110"/>
              <a:gd name="connsiteY3" fmla="*/ 6914670 h 6916298"/>
              <a:gd name="connsiteX4" fmla="*/ 5796136 w 7767110"/>
              <a:gd name="connsiteY4" fmla="*/ 6916298 h 6916298"/>
              <a:gd name="connsiteX5" fmla="*/ 0 w 7767110"/>
              <a:gd name="connsiteY5" fmla="*/ 6916298 h 6916298"/>
              <a:gd name="connsiteX6" fmla="*/ 1807618 w 7767110"/>
              <a:gd name="connsiteY6" fmla="*/ 475440 h 6916298"/>
              <a:gd name="connsiteX0" fmla="*/ 1167420 w 7767110"/>
              <a:gd name="connsiteY0" fmla="*/ 9413 h 6916298"/>
              <a:gd name="connsiteX1" fmla="*/ 5796136 w 7767110"/>
              <a:gd name="connsiteY1" fmla="*/ 0 h 6916298"/>
              <a:gd name="connsiteX2" fmla="*/ 7767110 w 7767110"/>
              <a:gd name="connsiteY2" fmla="*/ 6914670 h 6916298"/>
              <a:gd name="connsiteX3" fmla="*/ 5796136 w 7767110"/>
              <a:gd name="connsiteY3" fmla="*/ 6914670 h 6916298"/>
              <a:gd name="connsiteX4" fmla="*/ 5796136 w 7767110"/>
              <a:gd name="connsiteY4" fmla="*/ 6916298 h 6916298"/>
              <a:gd name="connsiteX5" fmla="*/ 0 w 7767110"/>
              <a:gd name="connsiteY5" fmla="*/ 6916298 h 6916298"/>
              <a:gd name="connsiteX6" fmla="*/ 1167420 w 7767110"/>
              <a:gd name="connsiteY6" fmla="*/ 9413 h 6916298"/>
              <a:gd name="connsiteX0" fmla="*/ 0 w 6599690"/>
              <a:gd name="connsiteY0" fmla="*/ 9413 h 6916298"/>
              <a:gd name="connsiteX1" fmla="*/ 4628716 w 6599690"/>
              <a:gd name="connsiteY1" fmla="*/ 0 h 6916298"/>
              <a:gd name="connsiteX2" fmla="*/ 6599690 w 6599690"/>
              <a:gd name="connsiteY2" fmla="*/ 6914670 h 6916298"/>
              <a:gd name="connsiteX3" fmla="*/ 4628716 w 6599690"/>
              <a:gd name="connsiteY3" fmla="*/ 6914670 h 6916298"/>
              <a:gd name="connsiteX4" fmla="*/ 4628716 w 6599690"/>
              <a:gd name="connsiteY4" fmla="*/ 6916298 h 6916298"/>
              <a:gd name="connsiteX5" fmla="*/ 268318 w 6599690"/>
              <a:gd name="connsiteY5" fmla="*/ 6902176 h 6916298"/>
              <a:gd name="connsiteX6" fmla="*/ 0 w 6599690"/>
              <a:gd name="connsiteY6" fmla="*/ 9413 h 6916298"/>
              <a:gd name="connsiteX0" fmla="*/ 9415 w 6609105"/>
              <a:gd name="connsiteY0" fmla="*/ 9413 h 6916298"/>
              <a:gd name="connsiteX1" fmla="*/ 4638131 w 6609105"/>
              <a:gd name="connsiteY1" fmla="*/ 0 h 6916298"/>
              <a:gd name="connsiteX2" fmla="*/ 6609105 w 6609105"/>
              <a:gd name="connsiteY2" fmla="*/ 6914670 h 6916298"/>
              <a:gd name="connsiteX3" fmla="*/ 4638131 w 6609105"/>
              <a:gd name="connsiteY3" fmla="*/ 6914670 h 6916298"/>
              <a:gd name="connsiteX4" fmla="*/ 4638131 w 6609105"/>
              <a:gd name="connsiteY4" fmla="*/ 6916298 h 6916298"/>
              <a:gd name="connsiteX5" fmla="*/ 0 w 6609105"/>
              <a:gd name="connsiteY5" fmla="*/ 6911591 h 6916298"/>
              <a:gd name="connsiteX6" fmla="*/ 9415 w 6609105"/>
              <a:gd name="connsiteY6" fmla="*/ 9413 h 6916298"/>
              <a:gd name="connsiteX0" fmla="*/ 9415 w 6609105"/>
              <a:gd name="connsiteY0" fmla="*/ 9413 h 6934728"/>
              <a:gd name="connsiteX1" fmla="*/ 4638131 w 6609105"/>
              <a:gd name="connsiteY1" fmla="*/ 0 h 6934728"/>
              <a:gd name="connsiteX2" fmla="*/ 6609105 w 6609105"/>
              <a:gd name="connsiteY2" fmla="*/ 6934728 h 6934728"/>
              <a:gd name="connsiteX3" fmla="*/ 4638131 w 6609105"/>
              <a:gd name="connsiteY3" fmla="*/ 6914670 h 6934728"/>
              <a:gd name="connsiteX4" fmla="*/ 4638131 w 6609105"/>
              <a:gd name="connsiteY4" fmla="*/ 6916298 h 6934728"/>
              <a:gd name="connsiteX5" fmla="*/ 0 w 6609105"/>
              <a:gd name="connsiteY5" fmla="*/ 6911591 h 6934728"/>
              <a:gd name="connsiteX6" fmla="*/ 9415 w 6609105"/>
              <a:gd name="connsiteY6" fmla="*/ 9413 h 6934728"/>
              <a:gd name="connsiteX0" fmla="*/ 0 w 6611724"/>
              <a:gd name="connsiteY0" fmla="*/ 0 h 6941361"/>
              <a:gd name="connsiteX1" fmla="*/ 4640750 w 6611724"/>
              <a:gd name="connsiteY1" fmla="*/ 6633 h 6941361"/>
              <a:gd name="connsiteX2" fmla="*/ 6611724 w 6611724"/>
              <a:gd name="connsiteY2" fmla="*/ 6941361 h 6941361"/>
              <a:gd name="connsiteX3" fmla="*/ 4640750 w 6611724"/>
              <a:gd name="connsiteY3" fmla="*/ 6921303 h 6941361"/>
              <a:gd name="connsiteX4" fmla="*/ 4640750 w 6611724"/>
              <a:gd name="connsiteY4" fmla="*/ 6922931 h 6941361"/>
              <a:gd name="connsiteX5" fmla="*/ 2619 w 6611724"/>
              <a:gd name="connsiteY5" fmla="*/ 6918224 h 6941361"/>
              <a:gd name="connsiteX6" fmla="*/ 0 w 6611724"/>
              <a:gd name="connsiteY6" fmla="*/ 0 h 6941361"/>
              <a:gd name="connsiteX0" fmla="*/ 0 w 6611724"/>
              <a:gd name="connsiteY0" fmla="*/ 0 h 6941361"/>
              <a:gd name="connsiteX1" fmla="*/ 4640750 w 6611724"/>
              <a:gd name="connsiteY1" fmla="*/ 6633 h 6941361"/>
              <a:gd name="connsiteX2" fmla="*/ 6611724 w 6611724"/>
              <a:gd name="connsiteY2" fmla="*/ 6941361 h 6941361"/>
              <a:gd name="connsiteX3" fmla="*/ 4640750 w 6611724"/>
              <a:gd name="connsiteY3" fmla="*/ 6921303 h 6941361"/>
              <a:gd name="connsiteX4" fmla="*/ 4640750 w 6611724"/>
              <a:gd name="connsiteY4" fmla="*/ 6922931 h 6941361"/>
              <a:gd name="connsiteX5" fmla="*/ 2619 w 6611724"/>
              <a:gd name="connsiteY5" fmla="*/ 6938282 h 6941361"/>
              <a:gd name="connsiteX6" fmla="*/ 0 w 6611724"/>
              <a:gd name="connsiteY6" fmla="*/ 0 h 69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1724" h="6941361">
                <a:moveTo>
                  <a:pt x="0" y="0"/>
                </a:moveTo>
                <a:lnTo>
                  <a:pt x="4640750" y="6633"/>
                </a:lnTo>
                <a:lnTo>
                  <a:pt x="6611724" y="6941361"/>
                </a:lnTo>
                <a:lnTo>
                  <a:pt x="4640750" y="6921303"/>
                </a:lnTo>
                <a:lnTo>
                  <a:pt x="4640750" y="6922931"/>
                </a:lnTo>
                <a:lnTo>
                  <a:pt x="2619" y="6938282"/>
                </a:lnTo>
                <a:cubicBezTo>
                  <a:pt x="2619" y="4632849"/>
                  <a:pt x="0" y="2305433"/>
                  <a:pt x="0" y="0"/>
                </a:cubicBez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nl-NL">
              <a:latin typeface="+mn-lt"/>
            </a:endParaRPr>
          </a:p>
        </p:txBody>
      </p:sp>
      <p:sp>
        <p:nvSpPr>
          <p:cNvPr id="29" name="Titel 28">
            <a:extLst>
              <a:ext uri="{FF2B5EF4-FFF2-40B4-BE49-F238E27FC236}">
                <a16:creationId xmlns:a16="http://schemas.microsoft.com/office/drawing/2014/main" id="{A354A127-9664-4BCF-9CCF-7B67EA3D854D}"/>
              </a:ext>
            </a:extLst>
          </p:cNvPr>
          <p:cNvSpPr>
            <a:spLocks noGrp="1"/>
          </p:cNvSpPr>
          <p:nvPr>
            <p:ph type="title" hasCustomPrompt="1"/>
          </p:nvPr>
        </p:nvSpPr>
        <p:spPr>
          <a:xfrm>
            <a:off x="628650" y="1095002"/>
            <a:ext cx="4078644" cy="1200329"/>
          </a:xfrm>
        </p:spPr>
        <p:txBody>
          <a:bodyPr anchor="b" anchorCtr="0">
            <a:noAutofit/>
          </a:bodyPr>
          <a:lstStyle>
            <a:lvl1pPr>
              <a:defRPr sz="4000">
                <a:solidFill>
                  <a:schemeClr val="bg1"/>
                </a:solidFill>
              </a:defRPr>
            </a:lvl1pPr>
          </a:lstStyle>
          <a:p>
            <a:r>
              <a:rPr lang="nl-NL" dirty="0"/>
              <a:t>Typ titel: Contact, Meer info…</a:t>
            </a:r>
            <a:endParaRPr lang="nl-BE" dirty="0"/>
          </a:p>
        </p:txBody>
      </p:sp>
      <p:sp>
        <p:nvSpPr>
          <p:cNvPr id="31" name="Tijdelijke aanduiding voor tekst 30">
            <a:extLst>
              <a:ext uri="{FF2B5EF4-FFF2-40B4-BE49-F238E27FC236}">
                <a16:creationId xmlns:a16="http://schemas.microsoft.com/office/drawing/2014/main" id="{BDF1675A-F65E-4E54-9680-7F56A3A5508B}"/>
              </a:ext>
            </a:extLst>
          </p:cNvPr>
          <p:cNvSpPr>
            <a:spLocks noGrp="1"/>
          </p:cNvSpPr>
          <p:nvPr>
            <p:ph type="body" sz="quarter" idx="11" hasCustomPrompt="1"/>
          </p:nvPr>
        </p:nvSpPr>
        <p:spPr>
          <a:xfrm>
            <a:off x="625474" y="2556000"/>
            <a:ext cx="5374109" cy="3014376"/>
          </a:xfrm>
        </p:spPr>
        <p:txBody>
          <a:bodyPr/>
          <a:lstStyle>
            <a:lvl1pPr marL="0" indent="0">
              <a:buNone/>
              <a:defRPr>
                <a:solidFill>
                  <a:schemeClr val="bg1"/>
                </a:solidFill>
              </a:defRPr>
            </a:lvl1pPr>
          </a:lstStyle>
          <a:p>
            <a:pPr lvl="0"/>
            <a:r>
              <a:rPr lang="nl-BE" dirty="0"/>
              <a:t>Typ contactgegevens, website…</a:t>
            </a:r>
          </a:p>
        </p:txBody>
      </p:sp>
      <p:pic>
        <p:nvPicPr>
          <p:cNvPr id="12" name="Afbeelding 11">
            <a:extLst>
              <a:ext uri="{FF2B5EF4-FFF2-40B4-BE49-F238E27FC236}">
                <a16:creationId xmlns:a16="http://schemas.microsoft.com/office/drawing/2014/main" id="{5A5B0C28-556D-4DA8-A2CD-07A0925041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13" name="Tekstvak 12">
            <a:extLst>
              <a:ext uri="{FF2B5EF4-FFF2-40B4-BE49-F238E27FC236}">
                <a16:creationId xmlns:a16="http://schemas.microsoft.com/office/drawing/2014/main" id="{200E4653-AA41-4F6B-A590-D59B9664EB3B}"/>
              </a:ext>
            </a:extLst>
          </p:cNvPr>
          <p:cNvSpPr txBox="1"/>
          <p:nvPr userDrawn="1"/>
        </p:nvSpPr>
        <p:spPr>
          <a:xfrm>
            <a:off x="3122343" y="6129687"/>
            <a:ext cx="3189248"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14" name="Afbeelding 13">
            <a:extLst>
              <a:ext uri="{FF2B5EF4-FFF2-40B4-BE49-F238E27FC236}">
                <a16:creationId xmlns:a16="http://schemas.microsoft.com/office/drawing/2014/main" id="{35870A13-F835-4F37-959F-06971EB19E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222852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donkere achtergron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AA429AD-6C61-4E94-882C-B755974732A7}"/>
              </a:ext>
            </a:extLst>
          </p:cNvPr>
          <p:cNvSpPr/>
          <p:nvPr userDrawn="1"/>
        </p:nvSpPr>
        <p:spPr>
          <a:xfrm>
            <a:off x="0" y="0"/>
            <a:ext cx="9144000" cy="54413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E8E3E29B-96C3-42C9-B000-A6738A0BEE3F}"/>
              </a:ext>
            </a:extLst>
          </p:cNvPr>
          <p:cNvSpPr/>
          <p:nvPr userDrawn="1"/>
        </p:nvSpPr>
        <p:spPr>
          <a:xfrm>
            <a:off x="0" y="3426969"/>
            <a:ext cx="9148461" cy="3431029"/>
          </a:xfrm>
          <a:custGeom>
            <a:avLst/>
            <a:gdLst>
              <a:gd name="connsiteX0" fmla="*/ 0 w 9144000"/>
              <a:gd name="connsiteY0" fmla="*/ 0 h 1408302"/>
              <a:gd name="connsiteX1" fmla="*/ 9144000 w 9144000"/>
              <a:gd name="connsiteY1" fmla="*/ 0 h 1408302"/>
              <a:gd name="connsiteX2" fmla="*/ 9144000 w 9144000"/>
              <a:gd name="connsiteY2" fmla="*/ 1408302 h 1408302"/>
              <a:gd name="connsiteX3" fmla="*/ 0 w 9144000"/>
              <a:gd name="connsiteY3" fmla="*/ 1408302 h 1408302"/>
              <a:gd name="connsiteX4" fmla="*/ 0 w 9144000"/>
              <a:gd name="connsiteY4" fmla="*/ 0 h 1408302"/>
              <a:gd name="connsiteX0" fmla="*/ 0 w 9149317"/>
              <a:gd name="connsiteY0" fmla="*/ 1956391 h 3364693"/>
              <a:gd name="connsiteX1" fmla="*/ 9149317 w 9149317"/>
              <a:gd name="connsiteY1" fmla="*/ 0 h 3364693"/>
              <a:gd name="connsiteX2" fmla="*/ 9144000 w 9149317"/>
              <a:gd name="connsiteY2" fmla="*/ 3364693 h 3364693"/>
              <a:gd name="connsiteX3" fmla="*/ 0 w 9149317"/>
              <a:gd name="connsiteY3" fmla="*/ 3364693 h 3364693"/>
              <a:gd name="connsiteX4" fmla="*/ 0 w 9149317"/>
              <a:gd name="connsiteY4" fmla="*/ 1956391 h 3364693"/>
              <a:gd name="connsiteX0" fmla="*/ 0 w 9144511"/>
              <a:gd name="connsiteY0" fmla="*/ 2397331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2397331 h 3805633"/>
              <a:gd name="connsiteX0" fmla="*/ 0 w 9144511"/>
              <a:gd name="connsiteY0" fmla="*/ 1961112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1961112 h 3805633"/>
              <a:gd name="connsiteX0" fmla="*/ 0 w 9148461"/>
              <a:gd name="connsiteY0" fmla="*/ 2402854 h 4247375"/>
              <a:gd name="connsiteX1" fmla="*/ 9148461 w 9148461"/>
              <a:gd name="connsiteY1" fmla="*/ 0 h 4247375"/>
              <a:gd name="connsiteX2" fmla="*/ 9144000 w 9148461"/>
              <a:gd name="connsiteY2" fmla="*/ 4247375 h 4247375"/>
              <a:gd name="connsiteX3" fmla="*/ 0 w 9148461"/>
              <a:gd name="connsiteY3" fmla="*/ 4247375 h 4247375"/>
              <a:gd name="connsiteX4" fmla="*/ 0 w 9148461"/>
              <a:gd name="connsiteY4" fmla="*/ 2402854 h 424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461" h="4247375">
                <a:moveTo>
                  <a:pt x="0" y="2402854"/>
                </a:moveTo>
                <a:lnTo>
                  <a:pt x="9148461" y="0"/>
                </a:lnTo>
                <a:cubicBezTo>
                  <a:pt x="9146689" y="1121564"/>
                  <a:pt x="9145772" y="3125811"/>
                  <a:pt x="9144000" y="4247375"/>
                </a:cubicBezTo>
                <a:lnTo>
                  <a:pt x="0" y="4247375"/>
                </a:lnTo>
                <a:lnTo>
                  <a:pt x="0" y="24028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ndertitel 2">
            <a:extLst>
              <a:ext uri="{FF2B5EF4-FFF2-40B4-BE49-F238E27FC236}">
                <a16:creationId xmlns:a16="http://schemas.microsoft.com/office/drawing/2014/main" id="{37F53CE9-7718-45B9-B852-37479363D046}"/>
              </a:ext>
            </a:extLst>
          </p:cNvPr>
          <p:cNvSpPr>
            <a:spLocks noGrp="1"/>
          </p:cNvSpPr>
          <p:nvPr>
            <p:ph type="subTitle" idx="1" hasCustomPrompt="1"/>
          </p:nvPr>
        </p:nvSpPr>
        <p:spPr>
          <a:xfrm>
            <a:off x="482400" y="2663893"/>
            <a:ext cx="7437600" cy="1152000"/>
          </a:xfrm>
        </p:spPr>
        <p:txBody>
          <a:bodyPr>
            <a:normAutofit/>
          </a:bodyPr>
          <a:lstStyle>
            <a:lvl1pPr marL="0" indent="0" algn="l">
              <a:buNone/>
              <a:defRPr sz="30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ondertitel in te voegen</a:t>
            </a:r>
            <a:endParaRPr lang="nl-BE" dirty="0"/>
          </a:p>
        </p:txBody>
      </p:sp>
      <p:pic>
        <p:nvPicPr>
          <p:cNvPr id="12" name="Afbeelding 11">
            <a:extLst>
              <a:ext uri="{FF2B5EF4-FFF2-40B4-BE49-F238E27FC236}">
                <a16:creationId xmlns:a16="http://schemas.microsoft.com/office/drawing/2014/main" id="{BC68594B-3DE9-466E-8030-E32950CB1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15" name="Titel 14">
            <a:extLst>
              <a:ext uri="{FF2B5EF4-FFF2-40B4-BE49-F238E27FC236}">
                <a16:creationId xmlns:a16="http://schemas.microsoft.com/office/drawing/2014/main" id="{43DEA7C3-7C31-412A-959B-2ECAC8345B66}"/>
              </a:ext>
            </a:extLst>
          </p:cNvPr>
          <p:cNvSpPr>
            <a:spLocks noGrp="1"/>
          </p:cNvSpPr>
          <p:nvPr>
            <p:ph type="title" hasCustomPrompt="1"/>
          </p:nvPr>
        </p:nvSpPr>
        <p:spPr>
          <a:xfrm>
            <a:off x="482400" y="1466472"/>
            <a:ext cx="7200000" cy="1152000"/>
          </a:xfrm>
        </p:spPr>
        <p:txBody>
          <a:bodyPr anchor="b" anchorCtr="0">
            <a:normAutofit/>
          </a:bodyPr>
          <a:lstStyle>
            <a:lvl1pPr algn="l">
              <a:defRPr sz="4000" b="1">
                <a:solidFill>
                  <a:schemeClr val="bg1"/>
                </a:solidFill>
                <a:latin typeface="+mn-lt"/>
              </a:defRPr>
            </a:lvl1pPr>
          </a:lstStyle>
          <a:p>
            <a:r>
              <a:rPr lang="nl-NL" dirty="0"/>
              <a:t>Klik om titel in te voegen</a:t>
            </a:r>
            <a:endParaRPr lang="nl-BE" dirty="0"/>
          </a:p>
        </p:txBody>
      </p:sp>
      <p:sp>
        <p:nvSpPr>
          <p:cNvPr id="20" name="Tijdelijke aanduiding voor tekst 19">
            <a:extLst>
              <a:ext uri="{FF2B5EF4-FFF2-40B4-BE49-F238E27FC236}">
                <a16:creationId xmlns:a16="http://schemas.microsoft.com/office/drawing/2014/main" id="{7F0A344A-6E3C-40DE-BBD2-6C055E69DA15}"/>
              </a:ext>
            </a:extLst>
          </p:cNvPr>
          <p:cNvSpPr>
            <a:spLocks noGrp="1"/>
          </p:cNvSpPr>
          <p:nvPr>
            <p:ph type="body" sz="quarter" idx="14" hasCustomPrompt="1"/>
          </p:nvPr>
        </p:nvSpPr>
        <p:spPr>
          <a:xfrm>
            <a:off x="482400" y="4140000"/>
            <a:ext cx="3009600" cy="396000"/>
          </a:xfrm>
        </p:spPr>
        <p:txBody>
          <a:bodyPr>
            <a:normAutofit/>
          </a:bodyPr>
          <a:lstStyle>
            <a:lvl1pPr marL="0" indent="0">
              <a:buNone/>
              <a:defRPr sz="1200" b="1">
                <a:solidFill>
                  <a:schemeClr val="bg1"/>
                </a:solidFill>
              </a:defRPr>
            </a:lvl1pPr>
          </a:lstStyle>
          <a:p>
            <a:pPr lvl="0"/>
            <a:r>
              <a:rPr lang="nl-BE" dirty="0"/>
              <a:t>DD/MM/JJJJ</a:t>
            </a:r>
          </a:p>
        </p:txBody>
      </p:sp>
      <p:sp>
        <p:nvSpPr>
          <p:cNvPr id="21" name="Tekstvak 20">
            <a:extLst>
              <a:ext uri="{FF2B5EF4-FFF2-40B4-BE49-F238E27FC236}">
                <a16:creationId xmlns:a16="http://schemas.microsoft.com/office/drawing/2014/main" id="{3C2DF363-4161-4C48-AD49-110F9644DADE}"/>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4" name="Afbeelding 3">
            <a:extLst>
              <a:ext uri="{FF2B5EF4-FFF2-40B4-BE49-F238E27FC236}">
                <a16:creationId xmlns:a16="http://schemas.microsoft.com/office/drawing/2014/main" id="{8452D6CA-A059-4905-8D94-13E6B72AE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364664181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met beeld -titel onderaan">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84CEAAE9-CFBB-4AAC-9B92-5769A985DBA0}"/>
              </a:ext>
            </a:extLst>
          </p:cNvPr>
          <p:cNvSpPr>
            <a:spLocks noGrp="1"/>
          </p:cNvSpPr>
          <p:nvPr>
            <p:ph type="pic" sz="quarter" idx="15" hasCustomPrompt="1"/>
          </p:nvPr>
        </p:nvSpPr>
        <p:spPr>
          <a:xfrm>
            <a:off x="-4460" y="0"/>
            <a:ext cx="9148460" cy="5387898"/>
          </a:xfrm>
          <a:custGeom>
            <a:avLst/>
            <a:gdLst>
              <a:gd name="connsiteX0" fmla="*/ 0 w 9144000"/>
              <a:gd name="connsiteY0" fmla="*/ 0 h 5410200"/>
              <a:gd name="connsiteX1" fmla="*/ 9144000 w 9144000"/>
              <a:gd name="connsiteY1" fmla="*/ 0 h 5410200"/>
              <a:gd name="connsiteX2" fmla="*/ 9144000 w 9144000"/>
              <a:gd name="connsiteY2" fmla="*/ 5410200 h 5410200"/>
              <a:gd name="connsiteX3" fmla="*/ 0 w 9144000"/>
              <a:gd name="connsiteY3" fmla="*/ 5410200 h 5410200"/>
              <a:gd name="connsiteX4" fmla="*/ 0 w 9144000"/>
              <a:gd name="connsiteY4" fmla="*/ 0 h 5410200"/>
              <a:gd name="connsiteX0" fmla="*/ 0 w 9144000"/>
              <a:gd name="connsiteY0" fmla="*/ 0 h 5410200"/>
              <a:gd name="connsiteX1" fmla="*/ 9144000 w 9144000"/>
              <a:gd name="connsiteY1" fmla="*/ 0 h 5410200"/>
              <a:gd name="connsiteX2" fmla="*/ 9144000 w 9144000"/>
              <a:gd name="connsiteY2" fmla="*/ 3438664 h 5410200"/>
              <a:gd name="connsiteX3" fmla="*/ 0 w 9144000"/>
              <a:gd name="connsiteY3" fmla="*/ 5410200 h 5410200"/>
              <a:gd name="connsiteX4" fmla="*/ 0 w 9144000"/>
              <a:gd name="connsiteY4" fmla="*/ 0 h 5410200"/>
              <a:gd name="connsiteX0" fmla="*/ 4460 w 9148460"/>
              <a:gd name="connsiteY0" fmla="*/ 0 h 5387898"/>
              <a:gd name="connsiteX1" fmla="*/ 9148460 w 9148460"/>
              <a:gd name="connsiteY1" fmla="*/ 0 h 5387898"/>
              <a:gd name="connsiteX2" fmla="*/ 9148460 w 9148460"/>
              <a:gd name="connsiteY2" fmla="*/ 3438664 h 5387898"/>
              <a:gd name="connsiteX3" fmla="*/ 0 w 9148460"/>
              <a:gd name="connsiteY3" fmla="*/ 5387898 h 5387898"/>
              <a:gd name="connsiteX4" fmla="*/ 4460 w 9148460"/>
              <a:gd name="connsiteY4" fmla="*/ 0 h 5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460" h="5387898">
                <a:moveTo>
                  <a:pt x="4460" y="0"/>
                </a:moveTo>
                <a:lnTo>
                  <a:pt x="9148460" y="0"/>
                </a:lnTo>
                <a:lnTo>
                  <a:pt x="9148460" y="3438664"/>
                </a:lnTo>
                <a:lnTo>
                  <a:pt x="0" y="5387898"/>
                </a:lnTo>
                <a:cubicBezTo>
                  <a:pt x="1487" y="3591932"/>
                  <a:pt x="2973" y="1795966"/>
                  <a:pt x="4460" y="0"/>
                </a:cubicBezTo>
                <a:close/>
              </a:path>
            </a:pathLst>
          </a:custGeom>
        </p:spPr>
        <p:txBody>
          <a:bodyPr/>
          <a:lstStyle>
            <a:lvl1pPr>
              <a:defRPr/>
            </a:lvl1pPr>
          </a:lstStyle>
          <a:p>
            <a:r>
              <a:rPr lang="nl-NL" dirty="0"/>
              <a:t>Voeg afbeelding in via pictogram in het midden</a:t>
            </a:r>
            <a:endParaRPr lang="nl-BE" dirty="0"/>
          </a:p>
        </p:txBody>
      </p:sp>
      <p:sp>
        <p:nvSpPr>
          <p:cNvPr id="5" name="Rechthoek 4">
            <a:extLst>
              <a:ext uri="{FF2B5EF4-FFF2-40B4-BE49-F238E27FC236}">
                <a16:creationId xmlns:a16="http://schemas.microsoft.com/office/drawing/2014/main" id="{E8E3E29B-96C3-42C9-B000-A6738A0BEE3F}"/>
              </a:ext>
            </a:extLst>
          </p:cNvPr>
          <p:cNvSpPr/>
          <p:nvPr userDrawn="1"/>
        </p:nvSpPr>
        <p:spPr>
          <a:xfrm>
            <a:off x="0" y="3426969"/>
            <a:ext cx="9148461" cy="3431029"/>
          </a:xfrm>
          <a:custGeom>
            <a:avLst/>
            <a:gdLst>
              <a:gd name="connsiteX0" fmla="*/ 0 w 9144000"/>
              <a:gd name="connsiteY0" fmla="*/ 0 h 1408302"/>
              <a:gd name="connsiteX1" fmla="*/ 9144000 w 9144000"/>
              <a:gd name="connsiteY1" fmla="*/ 0 h 1408302"/>
              <a:gd name="connsiteX2" fmla="*/ 9144000 w 9144000"/>
              <a:gd name="connsiteY2" fmla="*/ 1408302 h 1408302"/>
              <a:gd name="connsiteX3" fmla="*/ 0 w 9144000"/>
              <a:gd name="connsiteY3" fmla="*/ 1408302 h 1408302"/>
              <a:gd name="connsiteX4" fmla="*/ 0 w 9144000"/>
              <a:gd name="connsiteY4" fmla="*/ 0 h 1408302"/>
              <a:gd name="connsiteX0" fmla="*/ 0 w 9149317"/>
              <a:gd name="connsiteY0" fmla="*/ 1956391 h 3364693"/>
              <a:gd name="connsiteX1" fmla="*/ 9149317 w 9149317"/>
              <a:gd name="connsiteY1" fmla="*/ 0 h 3364693"/>
              <a:gd name="connsiteX2" fmla="*/ 9144000 w 9149317"/>
              <a:gd name="connsiteY2" fmla="*/ 3364693 h 3364693"/>
              <a:gd name="connsiteX3" fmla="*/ 0 w 9149317"/>
              <a:gd name="connsiteY3" fmla="*/ 3364693 h 3364693"/>
              <a:gd name="connsiteX4" fmla="*/ 0 w 9149317"/>
              <a:gd name="connsiteY4" fmla="*/ 1956391 h 3364693"/>
              <a:gd name="connsiteX0" fmla="*/ 0 w 9144511"/>
              <a:gd name="connsiteY0" fmla="*/ 2397331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2397331 h 3805633"/>
              <a:gd name="connsiteX0" fmla="*/ 0 w 9144511"/>
              <a:gd name="connsiteY0" fmla="*/ 1961112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1961112 h 3805633"/>
              <a:gd name="connsiteX0" fmla="*/ 0 w 9148461"/>
              <a:gd name="connsiteY0" fmla="*/ 2402854 h 4247375"/>
              <a:gd name="connsiteX1" fmla="*/ 9148461 w 9148461"/>
              <a:gd name="connsiteY1" fmla="*/ 0 h 4247375"/>
              <a:gd name="connsiteX2" fmla="*/ 9144000 w 9148461"/>
              <a:gd name="connsiteY2" fmla="*/ 4247375 h 4247375"/>
              <a:gd name="connsiteX3" fmla="*/ 0 w 9148461"/>
              <a:gd name="connsiteY3" fmla="*/ 4247375 h 4247375"/>
              <a:gd name="connsiteX4" fmla="*/ 0 w 9148461"/>
              <a:gd name="connsiteY4" fmla="*/ 2402854 h 424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461" h="4247375">
                <a:moveTo>
                  <a:pt x="0" y="2402854"/>
                </a:moveTo>
                <a:lnTo>
                  <a:pt x="9148461" y="0"/>
                </a:lnTo>
                <a:cubicBezTo>
                  <a:pt x="9146689" y="1121564"/>
                  <a:pt x="9145772" y="3125811"/>
                  <a:pt x="9144000" y="4247375"/>
                </a:cubicBezTo>
                <a:lnTo>
                  <a:pt x="0" y="4247375"/>
                </a:lnTo>
                <a:lnTo>
                  <a:pt x="0" y="24028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Ondertitel 2">
            <a:extLst>
              <a:ext uri="{FF2B5EF4-FFF2-40B4-BE49-F238E27FC236}">
                <a16:creationId xmlns:a16="http://schemas.microsoft.com/office/drawing/2014/main" id="{37F53CE9-7718-45B9-B852-37479363D046}"/>
              </a:ext>
            </a:extLst>
          </p:cNvPr>
          <p:cNvSpPr>
            <a:spLocks noGrp="1"/>
          </p:cNvSpPr>
          <p:nvPr>
            <p:ph type="subTitle" idx="1" hasCustomPrompt="1"/>
          </p:nvPr>
        </p:nvSpPr>
        <p:spPr>
          <a:xfrm>
            <a:off x="3398892" y="5187346"/>
            <a:ext cx="5745108" cy="541968"/>
          </a:xfrm>
        </p:spPr>
        <p:txBody>
          <a:bodyPr lIns="0" tIns="0" rIns="468000" bIns="0">
            <a:normAutofit/>
          </a:bodyPr>
          <a:lstStyle>
            <a:lvl1pPr marL="0" indent="0" algn="r">
              <a:buNone/>
              <a:defRPr sz="24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ondertitel in te voegen</a:t>
            </a:r>
            <a:endParaRPr lang="nl-BE" dirty="0"/>
          </a:p>
        </p:txBody>
      </p:sp>
      <p:pic>
        <p:nvPicPr>
          <p:cNvPr id="12" name="Afbeelding 11">
            <a:extLst>
              <a:ext uri="{FF2B5EF4-FFF2-40B4-BE49-F238E27FC236}">
                <a16:creationId xmlns:a16="http://schemas.microsoft.com/office/drawing/2014/main" id="{BC68594B-3DE9-466E-8030-E32950CB1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15" name="Titel 14">
            <a:extLst>
              <a:ext uri="{FF2B5EF4-FFF2-40B4-BE49-F238E27FC236}">
                <a16:creationId xmlns:a16="http://schemas.microsoft.com/office/drawing/2014/main" id="{43DEA7C3-7C31-412A-959B-2ECAC8345B66}"/>
              </a:ext>
            </a:extLst>
          </p:cNvPr>
          <p:cNvSpPr>
            <a:spLocks noGrp="1"/>
          </p:cNvSpPr>
          <p:nvPr>
            <p:ph type="title" hasCustomPrompt="1"/>
          </p:nvPr>
        </p:nvSpPr>
        <p:spPr>
          <a:xfrm>
            <a:off x="3398892" y="4576459"/>
            <a:ext cx="5745108" cy="602167"/>
          </a:xfrm>
        </p:spPr>
        <p:txBody>
          <a:bodyPr lIns="0" tIns="0" rIns="468000" bIns="0" anchor="b" anchorCtr="0">
            <a:normAutofit/>
          </a:bodyPr>
          <a:lstStyle>
            <a:lvl1pPr algn="r">
              <a:defRPr sz="3200" b="1">
                <a:solidFill>
                  <a:schemeClr val="bg1"/>
                </a:solidFill>
                <a:latin typeface="+mn-lt"/>
              </a:defRPr>
            </a:lvl1pPr>
          </a:lstStyle>
          <a:p>
            <a:r>
              <a:rPr lang="nl-NL" dirty="0"/>
              <a:t>Klik om titel in te voegen</a:t>
            </a:r>
            <a:endParaRPr lang="nl-BE" dirty="0"/>
          </a:p>
        </p:txBody>
      </p:sp>
      <p:sp>
        <p:nvSpPr>
          <p:cNvPr id="20" name="Tijdelijke aanduiding voor tekst 19">
            <a:extLst>
              <a:ext uri="{FF2B5EF4-FFF2-40B4-BE49-F238E27FC236}">
                <a16:creationId xmlns:a16="http://schemas.microsoft.com/office/drawing/2014/main" id="{7F0A344A-6E3C-40DE-BBD2-6C055E69DA15}"/>
              </a:ext>
            </a:extLst>
          </p:cNvPr>
          <p:cNvSpPr>
            <a:spLocks noGrp="1"/>
          </p:cNvSpPr>
          <p:nvPr>
            <p:ph type="body" sz="quarter" idx="14" hasCustomPrompt="1"/>
          </p:nvPr>
        </p:nvSpPr>
        <p:spPr>
          <a:xfrm>
            <a:off x="6372000" y="5727516"/>
            <a:ext cx="2772000" cy="396000"/>
          </a:xfrm>
        </p:spPr>
        <p:txBody>
          <a:bodyPr lIns="0" tIns="0" rIns="468000" bIns="0">
            <a:normAutofit/>
          </a:bodyPr>
          <a:lstStyle>
            <a:lvl1pPr marL="0" indent="0" algn="r">
              <a:buNone/>
              <a:defRPr sz="1200" b="0">
                <a:solidFill>
                  <a:schemeClr val="bg1"/>
                </a:solidFill>
              </a:defRPr>
            </a:lvl1pPr>
          </a:lstStyle>
          <a:p>
            <a:pPr lvl="0"/>
            <a:r>
              <a:rPr lang="nl-BE" dirty="0"/>
              <a:t>DD/MM/JJJJ</a:t>
            </a:r>
          </a:p>
        </p:txBody>
      </p:sp>
      <p:sp>
        <p:nvSpPr>
          <p:cNvPr id="21" name="Tekstvak 20">
            <a:extLst>
              <a:ext uri="{FF2B5EF4-FFF2-40B4-BE49-F238E27FC236}">
                <a16:creationId xmlns:a16="http://schemas.microsoft.com/office/drawing/2014/main" id="{3C2DF363-4161-4C48-AD49-110F9644DADE}"/>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4" name="Afbeelding 3">
            <a:extLst>
              <a:ext uri="{FF2B5EF4-FFF2-40B4-BE49-F238E27FC236}">
                <a16:creationId xmlns:a16="http://schemas.microsoft.com/office/drawing/2014/main" id="{8452D6CA-A059-4905-8D94-13E6B72AE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Tree>
    <p:extLst>
      <p:ext uri="{BB962C8B-B14F-4D97-AF65-F5344CB8AC3E}">
        <p14:creationId xmlns:p14="http://schemas.microsoft.com/office/powerpoint/2010/main" val="120371259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met beeld -titel op foto">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84CEAAE9-CFBB-4AAC-9B92-5769A985DBA0}"/>
              </a:ext>
            </a:extLst>
          </p:cNvPr>
          <p:cNvSpPr>
            <a:spLocks noGrp="1"/>
          </p:cNvSpPr>
          <p:nvPr>
            <p:ph type="pic" sz="quarter" idx="15" hasCustomPrompt="1"/>
          </p:nvPr>
        </p:nvSpPr>
        <p:spPr>
          <a:xfrm>
            <a:off x="-4460" y="0"/>
            <a:ext cx="9148460" cy="5387898"/>
          </a:xfrm>
          <a:custGeom>
            <a:avLst/>
            <a:gdLst>
              <a:gd name="connsiteX0" fmla="*/ 0 w 9144000"/>
              <a:gd name="connsiteY0" fmla="*/ 0 h 5410200"/>
              <a:gd name="connsiteX1" fmla="*/ 9144000 w 9144000"/>
              <a:gd name="connsiteY1" fmla="*/ 0 h 5410200"/>
              <a:gd name="connsiteX2" fmla="*/ 9144000 w 9144000"/>
              <a:gd name="connsiteY2" fmla="*/ 5410200 h 5410200"/>
              <a:gd name="connsiteX3" fmla="*/ 0 w 9144000"/>
              <a:gd name="connsiteY3" fmla="*/ 5410200 h 5410200"/>
              <a:gd name="connsiteX4" fmla="*/ 0 w 9144000"/>
              <a:gd name="connsiteY4" fmla="*/ 0 h 5410200"/>
              <a:gd name="connsiteX0" fmla="*/ 0 w 9144000"/>
              <a:gd name="connsiteY0" fmla="*/ 0 h 5410200"/>
              <a:gd name="connsiteX1" fmla="*/ 9144000 w 9144000"/>
              <a:gd name="connsiteY1" fmla="*/ 0 h 5410200"/>
              <a:gd name="connsiteX2" fmla="*/ 9144000 w 9144000"/>
              <a:gd name="connsiteY2" fmla="*/ 3438664 h 5410200"/>
              <a:gd name="connsiteX3" fmla="*/ 0 w 9144000"/>
              <a:gd name="connsiteY3" fmla="*/ 5410200 h 5410200"/>
              <a:gd name="connsiteX4" fmla="*/ 0 w 9144000"/>
              <a:gd name="connsiteY4" fmla="*/ 0 h 5410200"/>
              <a:gd name="connsiteX0" fmla="*/ 4460 w 9148460"/>
              <a:gd name="connsiteY0" fmla="*/ 0 h 5387898"/>
              <a:gd name="connsiteX1" fmla="*/ 9148460 w 9148460"/>
              <a:gd name="connsiteY1" fmla="*/ 0 h 5387898"/>
              <a:gd name="connsiteX2" fmla="*/ 9148460 w 9148460"/>
              <a:gd name="connsiteY2" fmla="*/ 3438664 h 5387898"/>
              <a:gd name="connsiteX3" fmla="*/ 0 w 9148460"/>
              <a:gd name="connsiteY3" fmla="*/ 5387898 h 5387898"/>
              <a:gd name="connsiteX4" fmla="*/ 4460 w 9148460"/>
              <a:gd name="connsiteY4" fmla="*/ 0 h 53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460" h="5387898">
                <a:moveTo>
                  <a:pt x="4460" y="0"/>
                </a:moveTo>
                <a:lnTo>
                  <a:pt x="9148460" y="0"/>
                </a:lnTo>
                <a:lnTo>
                  <a:pt x="9148460" y="3438664"/>
                </a:lnTo>
                <a:lnTo>
                  <a:pt x="0" y="5387898"/>
                </a:lnTo>
                <a:cubicBezTo>
                  <a:pt x="1487" y="3591932"/>
                  <a:pt x="2973" y="1795966"/>
                  <a:pt x="4460" y="0"/>
                </a:cubicBezTo>
                <a:close/>
              </a:path>
            </a:pathLst>
          </a:custGeom>
        </p:spPr>
        <p:txBody>
          <a:bodyPr/>
          <a:lstStyle>
            <a:lvl1pPr>
              <a:defRPr/>
            </a:lvl1pPr>
          </a:lstStyle>
          <a:p>
            <a:r>
              <a:rPr lang="nl-NL" dirty="0"/>
              <a:t>Voeg afbeelding in via pictogram in het midden</a:t>
            </a:r>
            <a:endParaRPr lang="nl-BE" dirty="0"/>
          </a:p>
        </p:txBody>
      </p:sp>
      <p:sp>
        <p:nvSpPr>
          <p:cNvPr id="5" name="Rechthoek 4">
            <a:extLst>
              <a:ext uri="{FF2B5EF4-FFF2-40B4-BE49-F238E27FC236}">
                <a16:creationId xmlns:a16="http://schemas.microsoft.com/office/drawing/2014/main" id="{E8E3E29B-96C3-42C9-B000-A6738A0BEE3F}"/>
              </a:ext>
            </a:extLst>
          </p:cNvPr>
          <p:cNvSpPr/>
          <p:nvPr userDrawn="1"/>
        </p:nvSpPr>
        <p:spPr>
          <a:xfrm>
            <a:off x="0" y="3426969"/>
            <a:ext cx="9148461" cy="3431029"/>
          </a:xfrm>
          <a:custGeom>
            <a:avLst/>
            <a:gdLst>
              <a:gd name="connsiteX0" fmla="*/ 0 w 9144000"/>
              <a:gd name="connsiteY0" fmla="*/ 0 h 1408302"/>
              <a:gd name="connsiteX1" fmla="*/ 9144000 w 9144000"/>
              <a:gd name="connsiteY1" fmla="*/ 0 h 1408302"/>
              <a:gd name="connsiteX2" fmla="*/ 9144000 w 9144000"/>
              <a:gd name="connsiteY2" fmla="*/ 1408302 h 1408302"/>
              <a:gd name="connsiteX3" fmla="*/ 0 w 9144000"/>
              <a:gd name="connsiteY3" fmla="*/ 1408302 h 1408302"/>
              <a:gd name="connsiteX4" fmla="*/ 0 w 9144000"/>
              <a:gd name="connsiteY4" fmla="*/ 0 h 1408302"/>
              <a:gd name="connsiteX0" fmla="*/ 0 w 9149317"/>
              <a:gd name="connsiteY0" fmla="*/ 1956391 h 3364693"/>
              <a:gd name="connsiteX1" fmla="*/ 9149317 w 9149317"/>
              <a:gd name="connsiteY1" fmla="*/ 0 h 3364693"/>
              <a:gd name="connsiteX2" fmla="*/ 9144000 w 9149317"/>
              <a:gd name="connsiteY2" fmla="*/ 3364693 h 3364693"/>
              <a:gd name="connsiteX3" fmla="*/ 0 w 9149317"/>
              <a:gd name="connsiteY3" fmla="*/ 3364693 h 3364693"/>
              <a:gd name="connsiteX4" fmla="*/ 0 w 9149317"/>
              <a:gd name="connsiteY4" fmla="*/ 1956391 h 3364693"/>
              <a:gd name="connsiteX0" fmla="*/ 0 w 9144511"/>
              <a:gd name="connsiteY0" fmla="*/ 2397331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2397331 h 3805633"/>
              <a:gd name="connsiteX0" fmla="*/ 0 w 9144511"/>
              <a:gd name="connsiteY0" fmla="*/ 1961112 h 3805633"/>
              <a:gd name="connsiteX1" fmla="*/ 9144000 w 9144511"/>
              <a:gd name="connsiteY1" fmla="*/ 0 h 3805633"/>
              <a:gd name="connsiteX2" fmla="*/ 9144000 w 9144511"/>
              <a:gd name="connsiteY2" fmla="*/ 3805633 h 3805633"/>
              <a:gd name="connsiteX3" fmla="*/ 0 w 9144511"/>
              <a:gd name="connsiteY3" fmla="*/ 3805633 h 3805633"/>
              <a:gd name="connsiteX4" fmla="*/ 0 w 9144511"/>
              <a:gd name="connsiteY4" fmla="*/ 1961112 h 3805633"/>
              <a:gd name="connsiteX0" fmla="*/ 0 w 9148461"/>
              <a:gd name="connsiteY0" fmla="*/ 2402854 h 4247375"/>
              <a:gd name="connsiteX1" fmla="*/ 9148461 w 9148461"/>
              <a:gd name="connsiteY1" fmla="*/ 0 h 4247375"/>
              <a:gd name="connsiteX2" fmla="*/ 9144000 w 9148461"/>
              <a:gd name="connsiteY2" fmla="*/ 4247375 h 4247375"/>
              <a:gd name="connsiteX3" fmla="*/ 0 w 9148461"/>
              <a:gd name="connsiteY3" fmla="*/ 4247375 h 4247375"/>
              <a:gd name="connsiteX4" fmla="*/ 0 w 9148461"/>
              <a:gd name="connsiteY4" fmla="*/ 2402854 h 424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461" h="4247375">
                <a:moveTo>
                  <a:pt x="0" y="2402854"/>
                </a:moveTo>
                <a:lnTo>
                  <a:pt x="9148461" y="0"/>
                </a:lnTo>
                <a:cubicBezTo>
                  <a:pt x="9146689" y="1121564"/>
                  <a:pt x="9145772" y="3125811"/>
                  <a:pt x="9144000" y="4247375"/>
                </a:cubicBezTo>
                <a:lnTo>
                  <a:pt x="0" y="4247375"/>
                </a:lnTo>
                <a:lnTo>
                  <a:pt x="0" y="24028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BC68594B-3DE9-466E-8030-E32950CB1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21" name="Tekstvak 20">
            <a:extLst>
              <a:ext uri="{FF2B5EF4-FFF2-40B4-BE49-F238E27FC236}">
                <a16:creationId xmlns:a16="http://schemas.microsoft.com/office/drawing/2014/main" id="{3C2DF363-4161-4C48-AD49-110F9644DADE}"/>
              </a:ext>
            </a:extLst>
          </p:cNvPr>
          <p:cNvSpPr txBox="1"/>
          <p:nvPr userDrawn="1"/>
        </p:nvSpPr>
        <p:spPr>
          <a:xfrm>
            <a:off x="5878923" y="6105561"/>
            <a:ext cx="3265077"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4" name="Afbeelding 3">
            <a:extLst>
              <a:ext uri="{FF2B5EF4-FFF2-40B4-BE49-F238E27FC236}">
                <a16:creationId xmlns:a16="http://schemas.microsoft.com/office/drawing/2014/main" id="{8452D6CA-A059-4905-8D94-13E6B72AE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
        <p:nvSpPr>
          <p:cNvPr id="10" name="Ondertitel 2">
            <a:extLst>
              <a:ext uri="{FF2B5EF4-FFF2-40B4-BE49-F238E27FC236}">
                <a16:creationId xmlns:a16="http://schemas.microsoft.com/office/drawing/2014/main" id="{18DB3DB3-B172-4C01-9C71-50BC4E01AAB8}"/>
              </a:ext>
            </a:extLst>
          </p:cNvPr>
          <p:cNvSpPr>
            <a:spLocks noGrp="1"/>
          </p:cNvSpPr>
          <p:nvPr>
            <p:ph type="subTitle" idx="1" hasCustomPrompt="1"/>
          </p:nvPr>
        </p:nvSpPr>
        <p:spPr>
          <a:xfrm>
            <a:off x="482400" y="3163468"/>
            <a:ext cx="7200000" cy="1152000"/>
          </a:xfrm>
        </p:spPr>
        <p:txBody>
          <a:bodyPr>
            <a:normAutofit/>
          </a:bodyPr>
          <a:lstStyle>
            <a:lvl1pPr marL="0" indent="0" algn="l">
              <a:buNone/>
              <a:defRPr sz="3000">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ondertitel in te voegen</a:t>
            </a:r>
            <a:endParaRPr lang="nl-BE" dirty="0"/>
          </a:p>
        </p:txBody>
      </p:sp>
      <p:sp>
        <p:nvSpPr>
          <p:cNvPr id="11" name="Titel 14">
            <a:extLst>
              <a:ext uri="{FF2B5EF4-FFF2-40B4-BE49-F238E27FC236}">
                <a16:creationId xmlns:a16="http://schemas.microsoft.com/office/drawing/2014/main" id="{254FB5EB-E144-483F-8904-A5237692C75B}"/>
              </a:ext>
            </a:extLst>
          </p:cNvPr>
          <p:cNvSpPr>
            <a:spLocks noGrp="1"/>
          </p:cNvSpPr>
          <p:nvPr>
            <p:ph type="title" hasCustomPrompt="1"/>
          </p:nvPr>
        </p:nvSpPr>
        <p:spPr>
          <a:xfrm>
            <a:off x="482400" y="1984277"/>
            <a:ext cx="7200000" cy="1152000"/>
          </a:xfrm>
        </p:spPr>
        <p:txBody>
          <a:bodyPr anchor="b" anchorCtr="0">
            <a:normAutofit/>
          </a:bodyPr>
          <a:lstStyle>
            <a:lvl1pPr algn="l">
              <a:defRPr sz="4000" b="1">
                <a:latin typeface="+mn-lt"/>
              </a:defRPr>
            </a:lvl1pPr>
          </a:lstStyle>
          <a:p>
            <a:r>
              <a:rPr lang="nl-NL" dirty="0"/>
              <a:t>Klik om titel in te voegen</a:t>
            </a:r>
            <a:endParaRPr lang="nl-BE" dirty="0"/>
          </a:p>
        </p:txBody>
      </p:sp>
      <p:sp>
        <p:nvSpPr>
          <p:cNvPr id="13" name="Tijdelijke aanduiding voor tekst 19">
            <a:extLst>
              <a:ext uri="{FF2B5EF4-FFF2-40B4-BE49-F238E27FC236}">
                <a16:creationId xmlns:a16="http://schemas.microsoft.com/office/drawing/2014/main" id="{FAF42C8C-1C08-4193-BDF1-437AACED65E0}"/>
              </a:ext>
            </a:extLst>
          </p:cNvPr>
          <p:cNvSpPr>
            <a:spLocks noGrp="1"/>
          </p:cNvSpPr>
          <p:nvPr>
            <p:ph type="body" sz="quarter" idx="14" hasCustomPrompt="1"/>
          </p:nvPr>
        </p:nvSpPr>
        <p:spPr>
          <a:xfrm>
            <a:off x="482400" y="4357435"/>
            <a:ext cx="2772000" cy="396000"/>
          </a:xfrm>
        </p:spPr>
        <p:txBody>
          <a:bodyPr>
            <a:normAutofit/>
          </a:bodyPr>
          <a:lstStyle>
            <a:lvl1pPr marL="0" indent="0">
              <a:buNone/>
              <a:defRPr sz="1200" b="1"/>
            </a:lvl1pPr>
          </a:lstStyle>
          <a:p>
            <a:pPr lvl="0"/>
            <a:r>
              <a:rPr lang="nl-BE" dirty="0"/>
              <a:t>DD/MM/JJJJ</a:t>
            </a:r>
          </a:p>
        </p:txBody>
      </p:sp>
    </p:spTree>
    <p:extLst>
      <p:ext uri="{BB962C8B-B14F-4D97-AF65-F5344CB8AC3E}">
        <p14:creationId xmlns:p14="http://schemas.microsoft.com/office/powerpoint/2010/main" val="258979505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90CEA-AD11-46B2-8DAA-8AFB57A1B703}"/>
              </a:ext>
            </a:extLst>
          </p:cNvPr>
          <p:cNvSpPr>
            <a:spLocks noGrp="1"/>
          </p:cNvSpPr>
          <p:nvPr>
            <p:ph type="title" hasCustomPrompt="1"/>
          </p:nvPr>
        </p:nvSpPr>
        <p:spPr>
          <a:xfrm>
            <a:off x="720000" y="360000"/>
            <a:ext cx="7920000" cy="648000"/>
          </a:xfrm>
        </p:spPr>
        <p:txBody>
          <a:bodyPr/>
          <a:lstStyle>
            <a:lvl1pPr>
              <a:defRPr/>
            </a:lvl1pPr>
          </a:lstStyle>
          <a:p>
            <a:r>
              <a:rPr lang="nl-NL" dirty="0"/>
              <a:t>Klik om titel in te voegen</a:t>
            </a:r>
            <a:endParaRPr lang="nl-BE" dirty="0"/>
          </a:p>
        </p:txBody>
      </p:sp>
      <p:sp>
        <p:nvSpPr>
          <p:cNvPr id="5" name="Tijdelijke aanduiding voor tekst 4">
            <a:extLst>
              <a:ext uri="{FF2B5EF4-FFF2-40B4-BE49-F238E27FC236}">
                <a16:creationId xmlns:a16="http://schemas.microsoft.com/office/drawing/2014/main" id="{C58F2B7B-3847-4283-9136-39B80EF06E76}"/>
              </a:ext>
            </a:extLst>
          </p:cNvPr>
          <p:cNvSpPr>
            <a:spLocks noGrp="1"/>
          </p:cNvSpPr>
          <p:nvPr>
            <p:ph type="body" sz="quarter" idx="10" hasCustomPrompt="1"/>
          </p:nvPr>
        </p:nvSpPr>
        <p:spPr>
          <a:xfrm>
            <a:off x="720000" y="1260000"/>
            <a:ext cx="7920000" cy="5040313"/>
          </a:xfrm>
        </p:spPr>
        <p:txBody>
          <a:bodyPr/>
          <a:lstStyle>
            <a:lvl1pPr>
              <a:defRPr/>
            </a:lvl1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6239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ussenscherm">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54D79DA9-09FB-46AD-9BD2-8BE456118E53}"/>
              </a:ext>
            </a:extLst>
          </p:cNvPr>
          <p:cNvSpPr>
            <a:spLocks noGrp="1"/>
          </p:cNvSpPr>
          <p:nvPr>
            <p:ph type="pic" sz="quarter" idx="10" hasCustomPrompt="1"/>
          </p:nvPr>
        </p:nvSpPr>
        <p:spPr>
          <a:xfrm>
            <a:off x="4572000" y="0"/>
            <a:ext cx="4572000" cy="6871835"/>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 name="connsiteX4" fmla="*/ 0 w 4572000"/>
              <a:gd name="connsiteY4" fmla="*/ 0 h 6858000"/>
              <a:gd name="connsiteX0" fmla="*/ 0 w 4572000"/>
              <a:gd name="connsiteY0" fmla="*/ 0 h 6858000"/>
              <a:gd name="connsiteX1" fmla="*/ 4572000 w 4572000"/>
              <a:gd name="connsiteY1" fmla="*/ 0 h 6858000"/>
              <a:gd name="connsiteX2" fmla="*/ 4572000 w 4572000"/>
              <a:gd name="connsiteY2" fmla="*/ 6858000 h 6858000"/>
              <a:gd name="connsiteX3" fmla="*/ 1959429 w 4572000"/>
              <a:gd name="connsiteY3" fmla="*/ 6844005 h 6858000"/>
              <a:gd name="connsiteX4" fmla="*/ 0 w 4572000"/>
              <a:gd name="connsiteY4" fmla="*/ 0 h 6858000"/>
              <a:gd name="connsiteX0" fmla="*/ 0 w 4572000"/>
              <a:gd name="connsiteY0" fmla="*/ 0 h 6871835"/>
              <a:gd name="connsiteX1" fmla="*/ 4572000 w 4572000"/>
              <a:gd name="connsiteY1" fmla="*/ 0 h 6871835"/>
              <a:gd name="connsiteX2" fmla="*/ 4572000 w 4572000"/>
              <a:gd name="connsiteY2" fmla="*/ 6858000 h 6871835"/>
              <a:gd name="connsiteX3" fmla="*/ 1959429 w 4572000"/>
              <a:gd name="connsiteY3" fmla="*/ 6871835 h 6871835"/>
              <a:gd name="connsiteX4" fmla="*/ 0 w 4572000"/>
              <a:gd name="connsiteY4" fmla="*/ 0 h 687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871835">
                <a:moveTo>
                  <a:pt x="0" y="0"/>
                </a:moveTo>
                <a:lnTo>
                  <a:pt x="4572000" y="0"/>
                </a:lnTo>
                <a:lnTo>
                  <a:pt x="4572000" y="6858000"/>
                </a:lnTo>
                <a:lnTo>
                  <a:pt x="1959429" y="6871835"/>
                </a:lnTo>
                <a:lnTo>
                  <a:pt x="0" y="0"/>
                </a:lnTo>
                <a:close/>
              </a:path>
            </a:pathLst>
          </a:custGeom>
          <a:ln>
            <a:noFill/>
          </a:ln>
        </p:spPr>
        <p:txBody>
          <a:bodyPr anchor="t" anchorCtr="0">
            <a:noAutofit/>
          </a:bodyPr>
          <a:lstStyle>
            <a:lvl2pPr marL="342900" indent="0" algn="ctr">
              <a:buFontTx/>
              <a:buNone/>
              <a:defRPr/>
            </a:lvl2pPr>
          </a:lstStyle>
          <a:p>
            <a:pPr lvl="1"/>
            <a:r>
              <a:rPr lang="nl-BE" dirty="0"/>
              <a:t>Voeg afbeelding in</a:t>
            </a:r>
          </a:p>
        </p:txBody>
      </p:sp>
      <p:sp>
        <p:nvSpPr>
          <p:cNvPr id="18" name="Vrije vorm: vorm 17">
            <a:extLst>
              <a:ext uri="{FF2B5EF4-FFF2-40B4-BE49-F238E27FC236}">
                <a16:creationId xmlns:a16="http://schemas.microsoft.com/office/drawing/2014/main" id="{3A728409-8703-4F68-89BA-5F0FDBBC1883}"/>
              </a:ext>
            </a:extLst>
          </p:cNvPr>
          <p:cNvSpPr>
            <a:spLocks/>
          </p:cNvSpPr>
          <p:nvPr userDrawn="1"/>
        </p:nvSpPr>
        <p:spPr>
          <a:xfrm>
            <a:off x="-7262" y="-6573"/>
            <a:ext cx="6552685" cy="6879378"/>
          </a:xfrm>
          <a:custGeom>
            <a:avLst/>
            <a:gdLst>
              <a:gd name="connsiteX0" fmla="*/ 0 w 7767110"/>
              <a:gd name="connsiteY0" fmla="*/ 0 h 6916298"/>
              <a:gd name="connsiteX1" fmla="*/ 5796136 w 7767110"/>
              <a:gd name="connsiteY1" fmla="*/ 0 h 6916298"/>
              <a:gd name="connsiteX2" fmla="*/ 7767110 w 7767110"/>
              <a:gd name="connsiteY2" fmla="*/ 6914670 h 6916298"/>
              <a:gd name="connsiteX3" fmla="*/ 5796136 w 7767110"/>
              <a:gd name="connsiteY3" fmla="*/ 6914670 h 6916298"/>
              <a:gd name="connsiteX4" fmla="*/ 5796136 w 7767110"/>
              <a:gd name="connsiteY4" fmla="*/ 6916298 h 6916298"/>
              <a:gd name="connsiteX5" fmla="*/ 0 w 7767110"/>
              <a:gd name="connsiteY5" fmla="*/ 6916298 h 6916298"/>
              <a:gd name="connsiteX0" fmla="*/ 1807618 w 7767110"/>
              <a:gd name="connsiteY0" fmla="*/ 475440 h 6916298"/>
              <a:gd name="connsiteX1" fmla="*/ 5796136 w 7767110"/>
              <a:gd name="connsiteY1" fmla="*/ 0 h 6916298"/>
              <a:gd name="connsiteX2" fmla="*/ 7767110 w 7767110"/>
              <a:gd name="connsiteY2" fmla="*/ 6914670 h 6916298"/>
              <a:gd name="connsiteX3" fmla="*/ 5796136 w 7767110"/>
              <a:gd name="connsiteY3" fmla="*/ 6914670 h 6916298"/>
              <a:gd name="connsiteX4" fmla="*/ 5796136 w 7767110"/>
              <a:gd name="connsiteY4" fmla="*/ 6916298 h 6916298"/>
              <a:gd name="connsiteX5" fmla="*/ 0 w 7767110"/>
              <a:gd name="connsiteY5" fmla="*/ 6916298 h 6916298"/>
              <a:gd name="connsiteX6" fmla="*/ 1807618 w 7767110"/>
              <a:gd name="connsiteY6" fmla="*/ 475440 h 6916298"/>
              <a:gd name="connsiteX0" fmla="*/ 1167420 w 7767110"/>
              <a:gd name="connsiteY0" fmla="*/ 9413 h 6916298"/>
              <a:gd name="connsiteX1" fmla="*/ 5796136 w 7767110"/>
              <a:gd name="connsiteY1" fmla="*/ 0 h 6916298"/>
              <a:gd name="connsiteX2" fmla="*/ 7767110 w 7767110"/>
              <a:gd name="connsiteY2" fmla="*/ 6914670 h 6916298"/>
              <a:gd name="connsiteX3" fmla="*/ 5796136 w 7767110"/>
              <a:gd name="connsiteY3" fmla="*/ 6914670 h 6916298"/>
              <a:gd name="connsiteX4" fmla="*/ 5796136 w 7767110"/>
              <a:gd name="connsiteY4" fmla="*/ 6916298 h 6916298"/>
              <a:gd name="connsiteX5" fmla="*/ 0 w 7767110"/>
              <a:gd name="connsiteY5" fmla="*/ 6916298 h 6916298"/>
              <a:gd name="connsiteX6" fmla="*/ 1167420 w 7767110"/>
              <a:gd name="connsiteY6" fmla="*/ 9413 h 6916298"/>
              <a:gd name="connsiteX0" fmla="*/ 0 w 6599690"/>
              <a:gd name="connsiteY0" fmla="*/ 9413 h 6916298"/>
              <a:gd name="connsiteX1" fmla="*/ 4628716 w 6599690"/>
              <a:gd name="connsiteY1" fmla="*/ 0 h 6916298"/>
              <a:gd name="connsiteX2" fmla="*/ 6599690 w 6599690"/>
              <a:gd name="connsiteY2" fmla="*/ 6914670 h 6916298"/>
              <a:gd name="connsiteX3" fmla="*/ 4628716 w 6599690"/>
              <a:gd name="connsiteY3" fmla="*/ 6914670 h 6916298"/>
              <a:gd name="connsiteX4" fmla="*/ 4628716 w 6599690"/>
              <a:gd name="connsiteY4" fmla="*/ 6916298 h 6916298"/>
              <a:gd name="connsiteX5" fmla="*/ 268318 w 6599690"/>
              <a:gd name="connsiteY5" fmla="*/ 6902176 h 6916298"/>
              <a:gd name="connsiteX6" fmla="*/ 0 w 6599690"/>
              <a:gd name="connsiteY6" fmla="*/ 9413 h 6916298"/>
              <a:gd name="connsiteX0" fmla="*/ 9415 w 6609105"/>
              <a:gd name="connsiteY0" fmla="*/ 9413 h 6916298"/>
              <a:gd name="connsiteX1" fmla="*/ 4638131 w 6609105"/>
              <a:gd name="connsiteY1" fmla="*/ 0 h 6916298"/>
              <a:gd name="connsiteX2" fmla="*/ 6609105 w 6609105"/>
              <a:gd name="connsiteY2" fmla="*/ 6914670 h 6916298"/>
              <a:gd name="connsiteX3" fmla="*/ 4638131 w 6609105"/>
              <a:gd name="connsiteY3" fmla="*/ 6914670 h 6916298"/>
              <a:gd name="connsiteX4" fmla="*/ 4638131 w 6609105"/>
              <a:gd name="connsiteY4" fmla="*/ 6916298 h 6916298"/>
              <a:gd name="connsiteX5" fmla="*/ 0 w 6609105"/>
              <a:gd name="connsiteY5" fmla="*/ 6911591 h 6916298"/>
              <a:gd name="connsiteX6" fmla="*/ 9415 w 6609105"/>
              <a:gd name="connsiteY6" fmla="*/ 9413 h 6916298"/>
              <a:gd name="connsiteX0" fmla="*/ 9415 w 6609105"/>
              <a:gd name="connsiteY0" fmla="*/ 9413 h 6934728"/>
              <a:gd name="connsiteX1" fmla="*/ 4638131 w 6609105"/>
              <a:gd name="connsiteY1" fmla="*/ 0 h 6934728"/>
              <a:gd name="connsiteX2" fmla="*/ 6609105 w 6609105"/>
              <a:gd name="connsiteY2" fmla="*/ 6934728 h 6934728"/>
              <a:gd name="connsiteX3" fmla="*/ 4638131 w 6609105"/>
              <a:gd name="connsiteY3" fmla="*/ 6914670 h 6934728"/>
              <a:gd name="connsiteX4" fmla="*/ 4638131 w 6609105"/>
              <a:gd name="connsiteY4" fmla="*/ 6916298 h 6934728"/>
              <a:gd name="connsiteX5" fmla="*/ 0 w 6609105"/>
              <a:gd name="connsiteY5" fmla="*/ 6911591 h 6934728"/>
              <a:gd name="connsiteX6" fmla="*/ 9415 w 6609105"/>
              <a:gd name="connsiteY6" fmla="*/ 9413 h 6934728"/>
              <a:gd name="connsiteX0" fmla="*/ 0 w 6611724"/>
              <a:gd name="connsiteY0" fmla="*/ 0 h 6941361"/>
              <a:gd name="connsiteX1" fmla="*/ 4640750 w 6611724"/>
              <a:gd name="connsiteY1" fmla="*/ 6633 h 6941361"/>
              <a:gd name="connsiteX2" fmla="*/ 6611724 w 6611724"/>
              <a:gd name="connsiteY2" fmla="*/ 6941361 h 6941361"/>
              <a:gd name="connsiteX3" fmla="*/ 4640750 w 6611724"/>
              <a:gd name="connsiteY3" fmla="*/ 6921303 h 6941361"/>
              <a:gd name="connsiteX4" fmla="*/ 4640750 w 6611724"/>
              <a:gd name="connsiteY4" fmla="*/ 6922931 h 6941361"/>
              <a:gd name="connsiteX5" fmla="*/ 2619 w 6611724"/>
              <a:gd name="connsiteY5" fmla="*/ 6918224 h 6941361"/>
              <a:gd name="connsiteX6" fmla="*/ 0 w 6611724"/>
              <a:gd name="connsiteY6" fmla="*/ 0 h 6941361"/>
              <a:gd name="connsiteX0" fmla="*/ 0 w 6611724"/>
              <a:gd name="connsiteY0" fmla="*/ 0 h 6941361"/>
              <a:gd name="connsiteX1" fmla="*/ 4640750 w 6611724"/>
              <a:gd name="connsiteY1" fmla="*/ 6633 h 6941361"/>
              <a:gd name="connsiteX2" fmla="*/ 6611724 w 6611724"/>
              <a:gd name="connsiteY2" fmla="*/ 6941361 h 6941361"/>
              <a:gd name="connsiteX3" fmla="*/ 4640750 w 6611724"/>
              <a:gd name="connsiteY3" fmla="*/ 6921303 h 6941361"/>
              <a:gd name="connsiteX4" fmla="*/ 4640750 w 6611724"/>
              <a:gd name="connsiteY4" fmla="*/ 6922931 h 6941361"/>
              <a:gd name="connsiteX5" fmla="*/ 2619 w 6611724"/>
              <a:gd name="connsiteY5" fmla="*/ 6938282 h 6941361"/>
              <a:gd name="connsiteX6" fmla="*/ 0 w 6611724"/>
              <a:gd name="connsiteY6" fmla="*/ 0 h 69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1724" h="6941361">
                <a:moveTo>
                  <a:pt x="0" y="0"/>
                </a:moveTo>
                <a:lnTo>
                  <a:pt x="4640750" y="6633"/>
                </a:lnTo>
                <a:lnTo>
                  <a:pt x="6611724" y="6941361"/>
                </a:lnTo>
                <a:lnTo>
                  <a:pt x="4640750" y="6921303"/>
                </a:lnTo>
                <a:lnTo>
                  <a:pt x="4640750" y="6922931"/>
                </a:lnTo>
                <a:lnTo>
                  <a:pt x="2619" y="6938282"/>
                </a:lnTo>
                <a:cubicBezTo>
                  <a:pt x="2619" y="4632849"/>
                  <a:pt x="0" y="2305433"/>
                  <a:pt x="0" y="0"/>
                </a:cubicBez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nl-NL">
              <a:latin typeface="+mn-lt"/>
            </a:endParaRPr>
          </a:p>
        </p:txBody>
      </p:sp>
      <p:pic>
        <p:nvPicPr>
          <p:cNvPr id="12" name="Afbeelding 11">
            <a:extLst>
              <a:ext uri="{FF2B5EF4-FFF2-40B4-BE49-F238E27FC236}">
                <a16:creationId xmlns:a16="http://schemas.microsoft.com/office/drawing/2014/main" id="{5A5B0C28-556D-4DA8-A2CD-07A0925041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2400" y="5727270"/>
            <a:ext cx="1556711" cy="669073"/>
          </a:xfrm>
          <a:prstGeom prst="rect">
            <a:avLst/>
          </a:prstGeom>
        </p:spPr>
      </p:pic>
      <p:sp>
        <p:nvSpPr>
          <p:cNvPr id="13" name="Tekstvak 12">
            <a:extLst>
              <a:ext uri="{FF2B5EF4-FFF2-40B4-BE49-F238E27FC236}">
                <a16:creationId xmlns:a16="http://schemas.microsoft.com/office/drawing/2014/main" id="{200E4653-AA41-4F6B-A590-D59B9664EB3B}"/>
              </a:ext>
            </a:extLst>
          </p:cNvPr>
          <p:cNvSpPr txBox="1"/>
          <p:nvPr userDrawn="1"/>
        </p:nvSpPr>
        <p:spPr>
          <a:xfrm>
            <a:off x="3122343" y="6129687"/>
            <a:ext cx="3189248" cy="748721"/>
          </a:xfrm>
          <a:prstGeom prst="rect">
            <a:avLst/>
          </a:prstGeom>
          <a:noFill/>
        </p:spPr>
        <p:txBody>
          <a:bodyPr wrap="square" rIns="482400" bIns="48240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www.integratie-inburgering.be</a:t>
            </a:r>
            <a:endParaRPr lang="nl-BE" sz="1400" dirty="0">
              <a:solidFill>
                <a:schemeClr val="bg1"/>
              </a:solidFill>
            </a:endParaRPr>
          </a:p>
        </p:txBody>
      </p:sp>
      <p:pic>
        <p:nvPicPr>
          <p:cNvPr id="14" name="Afbeelding 13">
            <a:extLst>
              <a:ext uri="{FF2B5EF4-FFF2-40B4-BE49-F238E27FC236}">
                <a16:creationId xmlns:a16="http://schemas.microsoft.com/office/drawing/2014/main" id="{35870A13-F835-4F37-959F-06971EB19E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
        <p:nvSpPr>
          <p:cNvPr id="9" name="Ondertitel 2">
            <a:extLst>
              <a:ext uri="{FF2B5EF4-FFF2-40B4-BE49-F238E27FC236}">
                <a16:creationId xmlns:a16="http://schemas.microsoft.com/office/drawing/2014/main" id="{3C521307-0DA0-417C-BABF-E6305CE89CFA}"/>
              </a:ext>
            </a:extLst>
          </p:cNvPr>
          <p:cNvSpPr>
            <a:spLocks noGrp="1"/>
          </p:cNvSpPr>
          <p:nvPr>
            <p:ph type="subTitle" idx="1" hasCustomPrompt="1"/>
          </p:nvPr>
        </p:nvSpPr>
        <p:spPr>
          <a:xfrm>
            <a:off x="482399" y="3163468"/>
            <a:ext cx="4821121" cy="1152000"/>
          </a:xfrm>
        </p:spPr>
        <p:txBody>
          <a:bodyPr>
            <a:normAutofit/>
          </a:bodyPr>
          <a:lstStyle>
            <a:lvl1pPr marL="0" indent="0" algn="l">
              <a:buNone/>
              <a:defRPr sz="24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ondertitel in te voegen</a:t>
            </a:r>
            <a:endParaRPr lang="nl-BE" dirty="0"/>
          </a:p>
        </p:txBody>
      </p:sp>
      <p:sp>
        <p:nvSpPr>
          <p:cNvPr id="10" name="Titel 14">
            <a:extLst>
              <a:ext uri="{FF2B5EF4-FFF2-40B4-BE49-F238E27FC236}">
                <a16:creationId xmlns:a16="http://schemas.microsoft.com/office/drawing/2014/main" id="{5322808C-0031-4778-A203-C4C6368641C9}"/>
              </a:ext>
            </a:extLst>
          </p:cNvPr>
          <p:cNvSpPr>
            <a:spLocks noGrp="1"/>
          </p:cNvSpPr>
          <p:nvPr>
            <p:ph type="title" hasCustomPrompt="1"/>
          </p:nvPr>
        </p:nvSpPr>
        <p:spPr>
          <a:xfrm>
            <a:off x="482400" y="1421051"/>
            <a:ext cx="4410755" cy="1715226"/>
          </a:xfrm>
        </p:spPr>
        <p:txBody>
          <a:bodyPr anchor="b" anchorCtr="0">
            <a:normAutofit/>
          </a:bodyPr>
          <a:lstStyle>
            <a:lvl1pPr algn="l">
              <a:defRPr sz="3200" b="1">
                <a:solidFill>
                  <a:schemeClr val="bg1"/>
                </a:solidFill>
                <a:latin typeface="+mn-lt"/>
              </a:defRPr>
            </a:lvl1pPr>
          </a:lstStyle>
          <a:p>
            <a:r>
              <a:rPr lang="nl-NL" dirty="0"/>
              <a:t>Klik om titel in te voegen</a:t>
            </a:r>
            <a:endParaRPr lang="nl-BE" dirty="0"/>
          </a:p>
        </p:txBody>
      </p:sp>
    </p:spTree>
    <p:extLst>
      <p:ext uri="{BB962C8B-B14F-4D97-AF65-F5344CB8AC3E}">
        <p14:creationId xmlns:p14="http://schemas.microsoft.com/office/powerpoint/2010/main" val="349060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2B6CE-5DCC-4BE7-8FC0-4EBB366E9561}"/>
              </a:ext>
            </a:extLst>
          </p:cNvPr>
          <p:cNvSpPr>
            <a:spLocks noGrp="1"/>
          </p:cNvSpPr>
          <p:nvPr>
            <p:ph type="title" hasCustomPrompt="1"/>
          </p:nvPr>
        </p:nvSpPr>
        <p:spPr>
          <a:xfrm>
            <a:off x="720000" y="360000"/>
            <a:ext cx="7920000" cy="648000"/>
          </a:xfrm>
        </p:spPr>
        <p:txBody>
          <a:bodyPr/>
          <a:lstStyle>
            <a:lvl1pPr>
              <a:defRPr/>
            </a:lvl1pPr>
          </a:lstStyle>
          <a:p>
            <a:r>
              <a:rPr lang="nl-NL" dirty="0"/>
              <a:t>Klik om titel in te voegen</a:t>
            </a:r>
            <a:endParaRPr lang="nl-BE" dirty="0"/>
          </a:p>
        </p:txBody>
      </p:sp>
      <p:sp>
        <p:nvSpPr>
          <p:cNvPr id="3" name="Tijdelijke aanduiding voor inhoud 2">
            <a:extLst>
              <a:ext uri="{FF2B5EF4-FFF2-40B4-BE49-F238E27FC236}">
                <a16:creationId xmlns:a16="http://schemas.microsoft.com/office/drawing/2014/main" id="{22669D40-DF3B-485A-86F3-777C1E9DEA9A}"/>
              </a:ext>
            </a:extLst>
          </p:cNvPr>
          <p:cNvSpPr>
            <a:spLocks noGrp="1"/>
          </p:cNvSpPr>
          <p:nvPr>
            <p:ph sz="half" idx="1" hasCustomPrompt="1"/>
          </p:nvPr>
        </p:nvSpPr>
        <p:spPr>
          <a:xfrm>
            <a:off x="720000" y="1259999"/>
            <a:ext cx="3780000" cy="5042669"/>
          </a:xfrm>
        </p:spPr>
        <p:txBody>
          <a:bodyPr/>
          <a:lstStyle>
            <a:lvl1pPr>
              <a:defRPr/>
            </a:lvl1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5B5B2991-9181-4931-87AE-6623D28775BE}"/>
              </a:ext>
            </a:extLst>
          </p:cNvPr>
          <p:cNvSpPr>
            <a:spLocks noGrp="1"/>
          </p:cNvSpPr>
          <p:nvPr>
            <p:ph sz="half" idx="2" hasCustomPrompt="1"/>
          </p:nvPr>
        </p:nvSpPr>
        <p:spPr>
          <a:xfrm>
            <a:off x="4860000" y="1260000"/>
            <a:ext cx="3780000" cy="5042668"/>
          </a:xfrm>
        </p:spPr>
        <p:txBody>
          <a:bodyPr/>
          <a:lstStyle>
            <a:lvl1pPr>
              <a:defRPr/>
            </a:lvl1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132874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DDEA05A-06B1-4089-9447-9E76605C7200}"/>
              </a:ext>
            </a:extLst>
          </p:cNvPr>
          <p:cNvSpPr>
            <a:spLocks noGrp="1"/>
          </p:cNvSpPr>
          <p:nvPr>
            <p:ph type="body" idx="1" hasCustomPrompt="1"/>
          </p:nvPr>
        </p:nvSpPr>
        <p:spPr>
          <a:xfrm>
            <a:off x="720000" y="1260000"/>
            <a:ext cx="3780000"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titel te typen</a:t>
            </a:r>
          </a:p>
        </p:txBody>
      </p:sp>
      <p:sp>
        <p:nvSpPr>
          <p:cNvPr id="4" name="Tijdelijke aanduiding voor inhoud 3">
            <a:extLst>
              <a:ext uri="{FF2B5EF4-FFF2-40B4-BE49-F238E27FC236}">
                <a16:creationId xmlns:a16="http://schemas.microsoft.com/office/drawing/2014/main" id="{55DFA036-8F0D-475D-8A64-F602792521F1}"/>
              </a:ext>
            </a:extLst>
          </p:cNvPr>
          <p:cNvSpPr>
            <a:spLocks noGrp="1"/>
          </p:cNvSpPr>
          <p:nvPr>
            <p:ph sz="half" idx="2" hasCustomPrompt="1"/>
          </p:nvPr>
        </p:nvSpPr>
        <p:spPr>
          <a:xfrm>
            <a:off x="720000" y="2204706"/>
            <a:ext cx="3780000" cy="4115805"/>
          </a:xfrm>
        </p:spPr>
        <p:txBody>
          <a:bodyPr/>
          <a:lstStyle>
            <a:lvl1pPr>
              <a:defRPr/>
            </a:lvl1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a:extLst>
              <a:ext uri="{FF2B5EF4-FFF2-40B4-BE49-F238E27FC236}">
                <a16:creationId xmlns:a16="http://schemas.microsoft.com/office/drawing/2014/main" id="{442413BA-5F7D-48AD-BD2B-33F17323AA8F}"/>
              </a:ext>
            </a:extLst>
          </p:cNvPr>
          <p:cNvSpPr>
            <a:spLocks noGrp="1"/>
          </p:cNvSpPr>
          <p:nvPr>
            <p:ph type="body" sz="quarter" idx="3" hasCustomPrompt="1"/>
          </p:nvPr>
        </p:nvSpPr>
        <p:spPr>
          <a:xfrm>
            <a:off x="4860000" y="1260000"/>
            <a:ext cx="3780000" cy="823912"/>
          </a:xfr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titel te typen</a:t>
            </a:r>
          </a:p>
        </p:txBody>
      </p:sp>
      <p:sp>
        <p:nvSpPr>
          <p:cNvPr id="6" name="Tijdelijke aanduiding voor inhoud 5">
            <a:extLst>
              <a:ext uri="{FF2B5EF4-FFF2-40B4-BE49-F238E27FC236}">
                <a16:creationId xmlns:a16="http://schemas.microsoft.com/office/drawing/2014/main" id="{CC4C6433-1668-41B9-8826-FAB9C5F39ADE}"/>
              </a:ext>
            </a:extLst>
          </p:cNvPr>
          <p:cNvSpPr>
            <a:spLocks noGrp="1"/>
          </p:cNvSpPr>
          <p:nvPr>
            <p:ph sz="quarter" idx="4" hasCustomPrompt="1"/>
          </p:nvPr>
        </p:nvSpPr>
        <p:spPr>
          <a:xfrm>
            <a:off x="4860000" y="2204706"/>
            <a:ext cx="3780000" cy="4115805"/>
          </a:xfrm>
        </p:spPr>
        <p:txBody>
          <a:bodyPr/>
          <a:lstStyle>
            <a:lvl1pPr>
              <a:defRPr/>
            </a:lvl1p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Titel 1">
            <a:extLst>
              <a:ext uri="{FF2B5EF4-FFF2-40B4-BE49-F238E27FC236}">
                <a16:creationId xmlns:a16="http://schemas.microsoft.com/office/drawing/2014/main" id="{3A465A40-E6D7-444C-87D3-7FF861E09E46}"/>
              </a:ext>
            </a:extLst>
          </p:cNvPr>
          <p:cNvSpPr>
            <a:spLocks noGrp="1"/>
          </p:cNvSpPr>
          <p:nvPr>
            <p:ph type="title" hasCustomPrompt="1"/>
          </p:nvPr>
        </p:nvSpPr>
        <p:spPr>
          <a:xfrm>
            <a:off x="720000" y="360000"/>
            <a:ext cx="7920000" cy="648000"/>
          </a:xfrm>
        </p:spPr>
        <p:txBody>
          <a:bodyPr/>
          <a:lstStyle>
            <a:lvl1pPr>
              <a:defRPr/>
            </a:lvl1pPr>
          </a:lstStyle>
          <a:p>
            <a:r>
              <a:rPr lang="nl-NL" dirty="0"/>
              <a:t>Klik om titel in te voegen</a:t>
            </a:r>
            <a:endParaRPr lang="nl-BE" dirty="0"/>
          </a:p>
        </p:txBody>
      </p:sp>
    </p:spTree>
    <p:extLst>
      <p:ext uri="{BB962C8B-B14F-4D97-AF65-F5344CB8AC3E}">
        <p14:creationId xmlns:p14="http://schemas.microsoft.com/office/powerpoint/2010/main" val="318929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FEA35-81DA-434D-B572-356BF63C7200}"/>
              </a:ext>
            </a:extLst>
          </p:cNvPr>
          <p:cNvSpPr>
            <a:spLocks noGrp="1"/>
          </p:cNvSpPr>
          <p:nvPr>
            <p:ph type="title" hasCustomPrompt="1"/>
          </p:nvPr>
        </p:nvSpPr>
        <p:spPr>
          <a:xfrm>
            <a:off x="720000" y="360000"/>
            <a:ext cx="7920000" cy="648000"/>
          </a:xfrm>
        </p:spPr>
        <p:txBody>
          <a:bodyPr/>
          <a:lstStyle>
            <a:lvl1pPr>
              <a:defRPr/>
            </a:lvl1pPr>
          </a:lstStyle>
          <a:p>
            <a:r>
              <a:rPr lang="nl-NL" dirty="0"/>
              <a:t>Klik om titel in te voegen</a:t>
            </a:r>
            <a:endParaRPr lang="nl-BE" dirty="0"/>
          </a:p>
        </p:txBody>
      </p:sp>
    </p:spTree>
    <p:extLst>
      <p:ext uri="{BB962C8B-B14F-4D97-AF65-F5344CB8AC3E}">
        <p14:creationId xmlns:p14="http://schemas.microsoft.com/office/powerpoint/2010/main" val="5676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7AB24C-A555-4F5B-80CF-056C4B5E9177}"/>
              </a:ext>
            </a:extLst>
          </p:cNvPr>
          <p:cNvSpPr>
            <a:spLocks noGrp="1"/>
          </p:cNvSpPr>
          <p:nvPr>
            <p:ph type="title"/>
          </p:nvPr>
        </p:nvSpPr>
        <p:spPr>
          <a:xfrm>
            <a:off x="720000" y="360000"/>
            <a:ext cx="7920000" cy="648000"/>
          </a:xfrm>
          <a:prstGeom prst="rect">
            <a:avLst/>
          </a:prstGeom>
        </p:spPr>
        <p:txBody>
          <a:bodyPr vert="horz" lIns="91440" tIns="45720" rIns="91440" bIns="45720" rtlCol="0" anchor="t" anchorCtr="0">
            <a:normAutofit/>
          </a:bodyPr>
          <a:lstStyle/>
          <a:p>
            <a:r>
              <a:rPr lang="nl-NL" dirty="0"/>
              <a:t>Klik om titel in te voegen</a:t>
            </a:r>
            <a:endParaRPr lang="nl-BE" dirty="0"/>
          </a:p>
        </p:txBody>
      </p:sp>
      <p:sp>
        <p:nvSpPr>
          <p:cNvPr id="3" name="Tijdelijke aanduiding voor tekst 2">
            <a:extLst>
              <a:ext uri="{FF2B5EF4-FFF2-40B4-BE49-F238E27FC236}">
                <a16:creationId xmlns:a16="http://schemas.microsoft.com/office/drawing/2014/main" id="{AC7B92A1-2FFF-42E9-83E4-B5C9EF03300D}"/>
              </a:ext>
            </a:extLst>
          </p:cNvPr>
          <p:cNvSpPr>
            <a:spLocks noGrp="1"/>
          </p:cNvSpPr>
          <p:nvPr>
            <p:ph type="body" idx="1"/>
          </p:nvPr>
        </p:nvSpPr>
        <p:spPr>
          <a:xfrm>
            <a:off x="720000" y="1260000"/>
            <a:ext cx="7920000" cy="5047130"/>
          </a:xfrm>
          <a:prstGeom prst="rect">
            <a:avLst/>
          </a:prstGeom>
        </p:spPr>
        <p:txBody>
          <a:bodyPr vert="horz" lIns="91440" tIns="45720" rIns="91440" bIns="45720" rtlCol="0">
            <a:normAutofit/>
          </a:bodyPr>
          <a:lstStyle/>
          <a:p>
            <a:pPr lvl="0"/>
            <a:r>
              <a:rPr lang="nl-NL" dirty="0"/>
              <a:t>Klik voor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Rechthoek 6">
            <a:extLst>
              <a:ext uri="{FF2B5EF4-FFF2-40B4-BE49-F238E27FC236}">
                <a16:creationId xmlns:a16="http://schemas.microsoft.com/office/drawing/2014/main" id="{9EF032F8-C5FF-490A-A5DB-F3A6A37D9AEA}"/>
              </a:ext>
            </a:extLst>
          </p:cNvPr>
          <p:cNvSpPr/>
          <p:nvPr userDrawn="1"/>
        </p:nvSpPr>
        <p:spPr>
          <a:xfrm>
            <a:off x="0" y="0"/>
            <a:ext cx="288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0250024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4" r:id="rId3"/>
    <p:sldLayoutId id="2147483666" r:id="rId4"/>
    <p:sldLayoutId id="2147483650" r:id="rId5"/>
    <p:sldLayoutId id="2147483667" r:id="rId6"/>
    <p:sldLayoutId id="2147483652" r:id="rId7"/>
    <p:sldLayoutId id="2147483653" r:id="rId8"/>
    <p:sldLayoutId id="2147483654" r:id="rId9"/>
    <p:sldLayoutId id="2147483655" r:id="rId10"/>
    <p:sldLayoutId id="2147483657" r:id="rId11"/>
    <p:sldLayoutId id="2147483663" r:id="rId12"/>
    <p:sldLayoutId id="2147483668" r:id="rId13"/>
    <p:sldLayoutId id="2147483669" r:id="rId14"/>
    <p:sldLayoutId id="2147483659" r:id="rId15"/>
    <p:sldLayoutId id="2147483662" r:id="rId16"/>
    <p:sldLayoutId id="2147483656" r:id="rId17"/>
  </p:sldLayoutIdLst>
  <p:txStyles>
    <p:title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88000" indent="-288000" algn="l" defTabSz="288000" rtl="0" eaLnBrk="1" latinLnBrk="0" hangingPunct="1">
        <a:lnSpc>
          <a:spcPct val="109000"/>
        </a:lnSpc>
        <a:spcBef>
          <a:spcPts val="750"/>
        </a:spcBef>
        <a:buClr>
          <a:schemeClr val="tx2"/>
        </a:buClr>
        <a:buFont typeface="Arial" panose="020B0604020202020204" pitchFamily="34" charset="0"/>
        <a:buChar char="•"/>
        <a:tabLst>
          <a:tab pos="288000" algn="l"/>
        </a:tabLst>
        <a:defRPr sz="2800" kern="1200">
          <a:solidFill>
            <a:schemeClr val="tx1"/>
          </a:solidFill>
          <a:latin typeface="+mn-lt"/>
          <a:ea typeface="+mn-ea"/>
          <a:cs typeface="+mn-cs"/>
        </a:defRPr>
      </a:lvl1pPr>
      <a:lvl2pPr marL="576000" indent="-288000" algn="l" defTabSz="288000" rtl="0" eaLnBrk="1" latinLnBrk="0" hangingPunct="1">
        <a:lnSpc>
          <a:spcPct val="109000"/>
        </a:lnSpc>
        <a:spcBef>
          <a:spcPts val="375"/>
        </a:spcBef>
        <a:buClr>
          <a:schemeClr val="accent4"/>
        </a:buClr>
        <a:buSzPct val="60000"/>
        <a:buFont typeface="Wingdings 3" panose="05040102010807070707" pitchFamily="18" charset="2"/>
        <a:buChar char=""/>
        <a:tabLst>
          <a:tab pos="576000" algn="l"/>
        </a:tabLst>
        <a:defRPr sz="2400" kern="1200">
          <a:solidFill>
            <a:schemeClr val="tx1"/>
          </a:solidFill>
          <a:latin typeface="+mn-lt"/>
          <a:ea typeface="+mn-ea"/>
          <a:cs typeface="+mn-cs"/>
        </a:defRPr>
      </a:lvl2pPr>
      <a:lvl3pPr marL="864000" indent="-288000" algn="l" defTabSz="288000" rtl="0" eaLnBrk="1" latinLnBrk="0" hangingPunct="1">
        <a:lnSpc>
          <a:spcPct val="109000"/>
        </a:lnSpc>
        <a:spcBef>
          <a:spcPts val="375"/>
        </a:spcBef>
        <a:buClr>
          <a:schemeClr val="accent2"/>
        </a:buClr>
        <a:buFont typeface="Calibri" panose="020F0502020204030204" pitchFamily="34" charset="0"/>
        <a:buChar char="-"/>
        <a:tabLst>
          <a:tab pos="864000" algn="l"/>
        </a:tabLst>
        <a:defRPr sz="2400" kern="1200">
          <a:solidFill>
            <a:schemeClr val="tx1"/>
          </a:solidFill>
          <a:latin typeface="+mn-lt"/>
          <a:ea typeface="+mn-ea"/>
          <a:cs typeface="+mn-cs"/>
        </a:defRPr>
      </a:lvl3pPr>
      <a:lvl4pPr marL="1152000" indent="-288000" algn="l" defTabSz="288000" rtl="0" eaLnBrk="1" latinLnBrk="0" hangingPunct="1">
        <a:lnSpc>
          <a:spcPct val="109000"/>
        </a:lnSpc>
        <a:spcBef>
          <a:spcPts val="375"/>
        </a:spcBef>
        <a:buClr>
          <a:schemeClr val="tx2"/>
        </a:buClr>
        <a:buFont typeface="Calibri" panose="020F0502020204030204" pitchFamily="34" charset="0"/>
        <a:buChar char="+"/>
        <a:tabLst>
          <a:tab pos="1152000" algn="l"/>
        </a:tabLst>
        <a:defRPr sz="2000" kern="1200">
          <a:solidFill>
            <a:schemeClr val="tx1"/>
          </a:solidFill>
          <a:latin typeface="+mn-lt"/>
          <a:ea typeface="+mn-ea"/>
          <a:cs typeface="+mn-cs"/>
        </a:defRPr>
      </a:lvl4pPr>
      <a:lvl5pPr marL="1440000" indent="-288000" algn="l" defTabSz="288000" rtl="0" eaLnBrk="1" latinLnBrk="0" hangingPunct="1">
        <a:lnSpc>
          <a:spcPct val="109000"/>
        </a:lnSpc>
        <a:spcBef>
          <a:spcPts val="375"/>
        </a:spcBef>
        <a:buClr>
          <a:schemeClr val="accent3"/>
        </a:buClr>
        <a:buFont typeface="Calibri" panose="020F0502020204030204" pitchFamily="34" charset="0"/>
        <a:buChar char="&gt;"/>
        <a:tabLst>
          <a:tab pos="1440000" algn="l"/>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7.xml"/><Relationship Id="rId4" Type="http://schemas.openxmlformats.org/officeDocument/2006/relationships/hyperlink" Target="mailto:Nadia.elallaoui@integratie-inburgering.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nderwijs.vlaanderen.be/nl/gemeenterapporten-over-vroegtijdig-schoolverlaten-voor-het-secundair-onderwij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ABBD8EB2-2D29-4765-A208-1C11A6045844}"/>
              </a:ext>
            </a:extLst>
          </p:cNvPr>
          <p:cNvSpPr>
            <a:spLocks noGrp="1"/>
          </p:cNvSpPr>
          <p:nvPr>
            <p:ph type="subTitle" idx="1"/>
          </p:nvPr>
        </p:nvSpPr>
        <p:spPr>
          <a:xfrm>
            <a:off x="482400" y="2663893"/>
            <a:ext cx="7646992" cy="1152000"/>
          </a:xfrm>
        </p:spPr>
        <p:txBody>
          <a:bodyPr>
            <a:normAutofit/>
          </a:bodyPr>
          <a:lstStyle/>
          <a:p>
            <a:r>
              <a:rPr lang="nl-BE" dirty="0"/>
              <a:t>Een leer - en </a:t>
            </a:r>
            <a:r>
              <a:rPr lang="nl-BE" dirty="0" err="1"/>
              <a:t>coachingstraject</a:t>
            </a:r>
            <a:r>
              <a:rPr lang="nl-BE" dirty="0"/>
              <a:t> voor leerkrachten</a:t>
            </a:r>
          </a:p>
        </p:txBody>
      </p:sp>
      <p:sp>
        <p:nvSpPr>
          <p:cNvPr id="4" name="Titel 3">
            <a:extLst>
              <a:ext uri="{FF2B5EF4-FFF2-40B4-BE49-F238E27FC236}">
                <a16:creationId xmlns:a16="http://schemas.microsoft.com/office/drawing/2014/main" id="{9E464D76-7A7D-482F-A29B-54D54D6A1F27}"/>
              </a:ext>
            </a:extLst>
          </p:cNvPr>
          <p:cNvSpPr>
            <a:spLocks noGrp="1"/>
          </p:cNvSpPr>
          <p:nvPr>
            <p:ph type="title"/>
          </p:nvPr>
        </p:nvSpPr>
        <p:spPr/>
        <p:txBody>
          <a:bodyPr/>
          <a:lstStyle/>
          <a:p>
            <a:r>
              <a:rPr lang="nl-BE" dirty="0"/>
              <a:t>Expeditie Geslaagd </a:t>
            </a:r>
          </a:p>
        </p:txBody>
      </p:sp>
      <p:sp>
        <p:nvSpPr>
          <p:cNvPr id="7" name="Tijdelijke aanduiding voor tekst 6">
            <a:extLst>
              <a:ext uri="{FF2B5EF4-FFF2-40B4-BE49-F238E27FC236}">
                <a16:creationId xmlns:a16="http://schemas.microsoft.com/office/drawing/2014/main" id="{E1A42034-EEE4-4409-B42D-01A754E7D805}"/>
              </a:ext>
            </a:extLst>
          </p:cNvPr>
          <p:cNvSpPr>
            <a:spLocks noGrp="1"/>
          </p:cNvSpPr>
          <p:nvPr>
            <p:ph type="body" sz="quarter" idx="14"/>
          </p:nvPr>
        </p:nvSpPr>
        <p:spPr/>
        <p:txBody>
          <a:bodyPr/>
          <a:lstStyle/>
          <a:p>
            <a:r>
              <a:rPr lang="nl-BE" dirty="0"/>
              <a:t>19/11/2019</a:t>
            </a:r>
          </a:p>
        </p:txBody>
      </p:sp>
    </p:spTree>
    <p:extLst>
      <p:ext uri="{BB962C8B-B14F-4D97-AF65-F5344CB8AC3E}">
        <p14:creationId xmlns:p14="http://schemas.microsoft.com/office/powerpoint/2010/main" val="411190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87D91-3469-4A10-966C-5F4C96BB0313}"/>
              </a:ext>
            </a:extLst>
          </p:cNvPr>
          <p:cNvSpPr>
            <a:spLocks noGrp="1"/>
          </p:cNvSpPr>
          <p:nvPr>
            <p:ph type="title"/>
          </p:nvPr>
        </p:nvSpPr>
        <p:spPr/>
        <p:txBody>
          <a:bodyPr/>
          <a:lstStyle/>
          <a:p>
            <a:r>
              <a:rPr lang="nl-BE" dirty="0"/>
              <a:t>Timing </a:t>
            </a:r>
          </a:p>
        </p:txBody>
      </p:sp>
      <p:sp>
        <p:nvSpPr>
          <p:cNvPr id="3" name="Tijdelijke aanduiding voor tekst 2">
            <a:extLst>
              <a:ext uri="{FF2B5EF4-FFF2-40B4-BE49-F238E27FC236}">
                <a16:creationId xmlns:a16="http://schemas.microsoft.com/office/drawing/2014/main" id="{2B280F14-0958-4C2B-93CB-8F39224E39D6}"/>
              </a:ext>
            </a:extLst>
          </p:cNvPr>
          <p:cNvSpPr>
            <a:spLocks noGrp="1"/>
          </p:cNvSpPr>
          <p:nvPr>
            <p:ph type="body" sz="quarter" idx="10"/>
          </p:nvPr>
        </p:nvSpPr>
        <p:spPr/>
        <p:txBody>
          <a:bodyPr/>
          <a:lstStyle/>
          <a:p>
            <a:endParaRPr lang="nl-BE" dirty="0"/>
          </a:p>
          <a:p>
            <a:endParaRPr lang="nl-BE" dirty="0"/>
          </a:p>
        </p:txBody>
      </p:sp>
      <p:graphicFrame>
        <p:nvGraphicFramePr>
          <p:cNvPr id="4" name="Diagram 3">
            <a:extLst>
              <a:ext uri="{FF2B5EF4-FFF2-40B4-BE49-F238E27FC236}">
                <a16:creationId xmlns:a16="http://schemas.microsoft.com/office/drawing/2014/main" id="{83347E98-35F9-4553-8DA3-9605D4BC6ED7}"/>
              </a:ext>
            </a:extLst>
          </p:cNvPr>
          <p:cNvGraphicFramePr/>
          <p:nvPr>
            <p:extLst>
              <p:ext uri="{D42A27DB-BD31-4B8C-83A1-F6EECF244321}">
                <p14:modId xmlns:p14="http://schemas.microsoft.com/office/powerpoint/2010/main" val="2198794050"/>
              </p:ext>
            </p:extLst>
          </p:nvPr>
        </p:nvGraphicFramePr>
        <p:xfrm>
          <a:off x="504000" y="1021062"/>
          <a:ext cx="7919999" cy="5836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16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35C19253-0986-473B-B6F1-D42204319C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344" r="18344"/>
          <a:stretch>
            <a:fillRect/>
          </a:stretch>
        </p:blipFill>
        <p:spPr/>
      </p:pic>
      <p:sp>
        <p:nvSpPr>
          <p:cNvPr id="4" name="Titel 3">
            <a:extLst>
              <a:ext uri="{FF2B5EF4-FFF2-40B4-BE49-F238E27FC236}">
                <a16:creationId xmlns:a16="http://schemas.microsoft.com/office/drawing/2014/main" id="{1B017695-1CA4-4F2D-945E-57C5FE5E3A47}"/>
              </a:ext>
            </a:extLst>
          </p:cNvPr>
          <p:cNvSpPr>
            <a:spLocks noGrp="1"/>
          </p:cNvSpPr>
          <p:nvPr>
            <p:ph type="title"/>
          </p:nvPr>
        </p:nvSpPr>
        <p:spPr>
          <a:xfrm>
            <a:off x="409613" y="2016792"/>
            <a:ext cx="4078644" cy="1200329"/>
          </a:xfrm>
        </p:spPr>
        <p:txBody>
          <a:bodyPr/>
          <a:lstStyle/>
          <a:p>
            <a:r>
              <a:rPr lang="nl-BE" dirty="0"/>
              <a:t>Vragen?</a:t>
            </a:r>
          </a:p>
        </p:txBody>
      </p:sp>
      <p:sp>
        <p:nvSpPr>
          <p:cNvPr id="2" name="Rechthoek 1">
            <a:extLst>
              <a:ext uri="{FF2B5EF4-FFF2-40B4-BE49-F238E27FC236}">
                <a16:creationId xmlns:a16="http://schemas.microsoft.com/office/drawing/2014/main" id="{85F069B4-B8F9-4EA0-90FC-10ADBF77F7B5}"/>
              </a:ext>
            </a:extLst>
          </p:cNvPr>
          <p:cNvSpPr/>
          <p:nvPr/>
        </p:nvSpPr>
        <p:spPr>
          <a:xfrm>
            <a:off x="3395663" y="6115050"/>
            <a:ext cx="2509837" cy="3667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70FCCB84-C64F-4334-A56D-AA5CB415F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80465"/>
            <a:ext cx="2411760" cy="940586"/>
          </a:xfrm>
          <a:prstGeom prst="rect">
            <a:avLst/>
          </a:prstGeom>
        </p:spPr>
      </p:pic>
      <p:sp>
        <p:nvSpPr>
          <p:cNvPr id="7" name="Tekstvak 6">
            <a:extLst>
              <a:ext uri="{FF2B5EF4-FFF2-40B4-BE49-F238E27FC236}">
                <a16:creationId xmlns:a16="http://schemas.microsoft.com/office/drawing/2014/main" id="{96336165-C92D-43B9-8469-214FA037ECA4}"/>
              </a:ext>
            </a:extLst>
          </p:cNvPr>
          <p:cNvSpPr txBox="1"/>
          <p:nvPr/>
        </p:nvSpPr>
        <p:spPr>
          <a:xfrm>
            <a:off x="409613" y="4461825"/>
            <a:ext cx="4789403" cy="1015663"/>
          </a:xfrm>
          <a:prstGeom prst="rect">
            <a:avLst/>
          </a:prstGeom>
          <a:noFill/>
        </p:spPr>
        <p:txBody>
          <a:bodyPr wrap="square" rtlCol="0">
            <a:spAutoFit/>
          </a:bodyPr>
          <a:lstStyle/>
          <a:p>
            <a:r>
              <a:rPr lang="nl-BE" sz="2000" dirty="0">
                <a:solidFill>
                  <a:schemeClr val="bg1"/>
                </a:solidFill>
              </a:rPr>
              <a:t>Contactpersoon: Nadia El Allaoui</a:t>
            </a:r>
          </a:p>
          <a:p>
            <a:r>
              <a:rPr lang="nl-BE" sz="2000" dirty="0">
                <a:solidFill>
                  <a:schemeClr val="bg1"/>
                </a:solidFill>
              </a:rPr>
              <a:t>M: </a:t>
            </a:r>
            <a:r>
              <a:rPr lang="nl-BE" sz="2000" dirty="0">
                <a:solidFill>
                  <a:schemeClr val="bg1"/>
                </a:solidFill>
                <a:hlinkClick r:id="rId4">
                  <a:extLst>
                    <a:ext uri="{A12FA001-AC4F-418D-AE19-62706E023703}">
                      <ahyp:hlinkClr xmlns:ahyp="http://schemas.microsoft.com/office/drawing/2018/hyperlinkcolor" val="tx"/>
                    </a:ext>
                  </a:extLst>
                </a:hlinkClick>
              </a:rPr>
              <a:t>Nadia.elallaoui@integratie-inburgering.be</a:t>
            </a:r>
            <a:r>
              <a:rPr lang="nl-BE" sz="2000" dirty="0">
                <a:solidFill>
                  <a:schemeClr val="bg1"/>
                </a:solidFill>
              </a:rPr>
              <a:t> </a:t>
            </a:r>
          </a:p>
        </p:txBody>
      </p:sp>
    </p:spTree>
    <p:extLst>
      <p:ext uri="{BB962C8B-B14F-4D97-AF65-F5344CB8AC3E}">
        <p14:creationId xmlns:p14="http://schemas.microsoft.com/office/powerpoint/2010/main" val="227454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44A55-0C1B-4AFF-BC86-DDAB2D9AAB91}"/>
              </a:ext>
            </a:extLst>
          </p:cNvPr>
          <p:cNvSpPr>
            <a:spLocks noGrp="1"/>
          </p:cNvSpPr>
          <p:nvPr>
            <p:ph type="title"/>
          </p:nvPr>
        </p:nvSpPr>
        <p:spPr/>
        <p:txBody>
          <a:bodyPr/>
          <a:lstStyle/>
          <a:p>
            <a:r>
              <a:rPr lang="nl-BE" dirty="0"/>
              <a:t>Aantal vroegtijdige schoolverlaters </a:t>
            </a:r>
          </a:p>
        </p:txBody>
      </p:sp>
      <p:sp>
        <p:nvSpPr>
          <p:cNvPr id="3" name="Tijdelijke aanduiding voor tekst 2">
            <a:extLst>
              <a:ext uri="{FF2B5EF4-FFF2-40B4-BE49-F238E27FC236}">
                <a16:creationId xmlns:a16="http://schemas.microsoft.com/office/drawing/2014/main" id="{6242BB5C-E200-4145-AD38-05F5F1DCE070}"/>
              </a:ext>
            </a:extLst>
          </p:cNvPr>
          <p:cNvSpPr>
            <a:spLocks noGrp="1"/>
          </p:cNvSpPr>
          <p:nvPr>
            <p:ph type="body" sz="quarter" idx="10"/>
          </p:nvPr>
        </p:nvSpPr>
        <p:spPr>
          <a:xfrm>
            <a:off x="720000" y="1260000"/>
            <a:ext cx="7920000" cy="5040313"/>
          </a:xfrm>
        </p:spPr>
        <p:txBody>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graphicFrame>
        <p:nvGraphicFramePr>
          <p:cNvPr id="5" name="Tabel 4">
            <a:extLst>
              <a:ext uri="{FF2B5EF4-FFF2-40B4-BE49-F238E27FC236}">
                <a16:creationId xmlns:a16="http://schemas.microsoft.com/office/drawing/2014/main" id="{4FC24894-5E8F-4D13-9646-E93489F5EA33}"/>
              </a:ext>
            </a:extLst>
          </p:cNvPr>
          <p:cNvGraphicFramePr>
            <a:graphicFrameLocks noGrp="1"/>
          </p:cNvGraphicFramePr>
          <p:nvPr>
            <p:extLst>
              <p:ext uri="{D42A27DB-BD31-4B8C-83A1-F6EECF244321}">
                <p14:modId xmlns:p14="http://schemas.microsoft.com/office/powerpoint/2010/main" val="4084990277"/>
              </p:ext>
            </p:extLst>
          </p:nvPr>
        </p:nvGraphicFramePr>
        <p:xfrm>
          <a:off x="719999" y="1553753"/>
          <a:ext cx="7796984" cy="3579952"/>
        </p:xfrm>
        <a:graphic>
          <a:graphicData uri="http://schemas.openxmlformats.org/drawingml/2006/table">
            <a:tbl>
              <a:tblPr firstRow="1" bandRow="1">
                <a:tableStyleId>{5C22544A-7EE6-4342-B048-85BDC9FD1C3A}</a:tableStyleId>
              </a:tblPr>
              <a:tblGrid>
                <a:gridCol w="1949246">
                  <a:extLst>
                    <a:ext uri="{9D8B030D-6E8A-4147-A177-3AD203B41FA5}">
                      <a16:colId xmlns:a16="http://schemas.microsoft.com/office/drawing/2014/main" val="3105806162"/>
                    </a:ext>
                  </a:extLst>
                </a:gridCol>
                <a:gridCol w="974623">
                  <a:extLst>
                    <a:ext uri="{9D8B030D-6E8A-4147-A177-3AD203B41FA5}">
                      <a16:colId xmlns:a16="http://schemas.microsoft.com/office/drawing/2014/main" val="1161622833"/>
                    </a:ext>
                  </a:extLst>
                </a:gridCol>
                <a:gridCol w="974623">
                  <a:extLst>
                    <a:ext uri="{9D8B030D-6E8A-4147-A177-3AD203B41FA5}">
                      <a16:colId xmlns:a16="http://schemas.microsoft.com/office/drawing/2014/main" val="65350884"/>
                    </a:ext>
                  </a:extLst>
                </a:gridCol>
                <a:gridCol w="974623">
                  <a:extLst>
                    <a:ext uri="{9D8B030D-6E8A-4147-A177-3AD203B41FA5}">
                      <a16:colId xmlns:a16="http://schemas.microsoft.com/office/drawing/2014/main" val="1381610974"/>
                    </a:ext>
                  </a:extLst>
                </a:gridCol>
                <a:gridCol w="974623">
                  <a:extLst>
                    <a:ext uri="{9D8B030D-6E8A-4147-A177-3AD203B41FA5}">
                      <a16:colId xmlns:a16="http://schemas.microsoft.com/office/drawing/2014/main" val="1683443314"/>
                    </a:ext>
                  </a:extLst>
                </a:gridCol>
                <a:gridCol w="974623">
                  <a:extLst>
                    <a:ext uri="{9D8B030D-6E8A-4147-A177-3AD203B41FA5}">
                      <a16:colId xmlns:a16="http://schemas.microsoft.com/office/drawing/2014/main" val="437562310"/>
                    </a:ext>
                  </a:extLst>
                </a:gridCol>
                <a:gridCol w="974623">
                  <a:extLst>
                    <a:ext uri="{9D8B030D-6E8A-4147-A177-3AD203B41FA5}">
                      <a16:colId xmlns:a16="http://schemas.microsoft.com/office/drawing/2014/main" val="3961397318"/>
                    </a:ext>
                  </a:extLst>
                </a:gridCol>
              </a:tblGrid>
              <a:tr h="894988">
                <a:tc>
                  <a:txBody>
                    <a:bodyPr/>
                    <a:lstStyle/>
                    <a:p>
                      <a:endParaRPr lang="nl-BE" dirty="0"/>
                    </a:p>
                  </a:txBody>
                  <a:tcPr/>
                </a:tc>
                <a:tc gridSpan="2">
                  <a:txBody>
                    <a:bodyPr/>
                    <a:lstStyle/>
                    <a:p>
                      <a:r>
                        <a:rPr lang="nl-BE" dirty="0"/>
                        <a:t>SCHOOLJAAR 2014-2015 </a:t>
                      </a:r>
                    </a:p>
                    <a:p>
                      <a:endParaRPr lang="nl-BE" dirty="0"/>
                    </a:p>
                    <a:p>
                      <a:r>
                        <a:rPr lang="nl-BE" dirty="0"/>
                        <a:t># VSV              % VSV</a:t>
                      </a:r>
                    </a:p>
                  </a:txBody>
                  <a:tcPr/>
                </a:tc>
                <a:tc hMerge="1">
                  <a:txBody>
                    <a:bodyPr/>
                    <a:lstStyle/>
                    <a:p>
                      <a:endParaRPr lang="nl-BE"/>
                    </a:p>
                  </a:txBody>
                  <a:tcPr/>
                </a:tc>
                <a:tc gridSpan="2">
                  <a:txBody>
                    <a:bodyPr/>
                    <a:lstStyle/>
                    <a:p>
                      <a:r>
                        <a:rPr lang="nl-BE" dirty="0"/>
                        <a:t>SCHOOLJAAR 2015-2016 </a:t>
                      </a:r>
                    </a:p>
                    <a:p>
                      <a:endParaRPr lang="nl-BE" dirty="0"/>
                    </a:p>
                    <a:p>
                      <a:r>
                        <a:rPr lang="nl-BE" dirty="0"/>
                        <a:t># VSV              % VSV</a:t>
                      </a:r>
                    </a:p>
                  </a:txBody>
                  <a:tcPr/>
                </a:tc>
                <a:tc hMerge="1">
                  <a:txBody>
                    <a:bodyPr/>
                    <a:lstStyle/>
                    <a:p>
                      <a:endParaRPr lang="nl-BE"/>
                    </a:p>
                  </a:txBody>
                  <a:tcPr/>
                </a:tc>
                <a:tc gridSpan="2">
                  <a:txBody>
                    <a:bodyPr/>
                    <a:lstStyle/>
                    <a:p>
                      <a:r>
                        <a:rPr lang="nl-BE" dirty="0"/>
                        <a:t>SCHOOLJAAR 2016-2017 </a:t>
                      </a:r>
                    </a:p>
                    <a:p>
                      <a:endParaRPr lang="nl-BE" dirty="0"/>
                    </a:p>
                    <a:p>
                      <a:r>
                        <a:rPr lang="nl-BE" dirty="0"/>
                        <a:t># VSV              % VSV</a:t>
                      </a:r>
                    </a:p>
                  </a:txBody>
                  <a:tcPr/>
                </a:tc>
                <a:tc hMerge="1">
                  <a:txBody>
                    <a:bodyPr/>
                    <a:lstStyle/>
                    <a:p>
                      <a:endParaRPr lang="nl-BE"/>
                    </a:p>
                  </a:txBody>
                  <a:tcPr/>
                </a:tc>
                <a:extLst>
                  <a:ext uri="{0D108BD9-81ED-4DB2-BD59-A6C34878D82A}">
                    <a16:rowId xmlns:a16="http://schemas.microsoft.com/office/drawing/2014/main" val="3431398983"/>
                  </a:ext>
                </a:extLst>
              </a:tr>
              <a:tr h="894988">
                <a:tc>
                  <a:txBody>
                    <a:bodyPr/>
                    <a:lstStyle/>
                    <a:p>
                      <a:r>
                        <a:rPr lang="nl-BE" dirty="0"/>
                        <a:t>OUDENAARDE </a:t>
                      </a:r>
                    </a:p>
                  </a:txBody>
                  <a:tcPr/>
                </a:tc>
                <a:tc>
                  <a:txBody>
                    <a:bodyPr/>
                    <a:lstStyle/>
                    <a:p>
                      <a:r>
                        <a:rPr lang="nl-BE" dirty="0"/>
                        <a:t>16</a:t>
                      </a:r>
                    </a:p>
                  </a:txBody>
                  <a:tcPr/>
                </a:tc>
                <a:tc>
                  <a:txBody>
                    <a:bodyPr/>
                    <a:lstStyle/>
                    <a:p>
                      <a:r>
                        <a:rPr lang="nl-BE" dirty="0"/>
                        <a:t>5,1</a:t>
                      </a:r>
                    </a:p>
                  </a:txBody>
                  <a:tcPr/>
                </a:tc>
                <a:tc>
                  <a:txBody>
                    <a:bodyPr/>
                    <a:lstStyle/>
                    <a:p>
                      <a:r>
                        <a:rPr lang="nl-BE" dirty="0"/>
                        <a:t>22</a:t>
                      </a:r>
                    </a:p>
                  </a:txBody>
                  <a:tcPr/>
                </a:tc>
                <a:tc>
                  <a:txBody>
                    <a:bodyPr/>
                    <a:lstStyle/>
                    <a:p>
                      <a:r>
                        <a:rPr lang="nl-BE" dirty="0"/>
                        <a:t>6,3</a:t>
                      </a:r>
                    </a:p>
                  </a:txBody>
                  <a:tcPr/>
                </a:tc>
                <a:tc>
                  <a:txBody>
                    <a:bodyPr/>
                    <a:lstStyle/>
                    <a:p>
                      <a:r>
                        <a:rPr lang="nl-BE" dirty="0"/>
                        <a:t>27</a:t>
                      </a:r>
                    </a:p>
                  </a:txBody>
                  <a:tcPr/>
                </a:tc>
                <a:tc>
                  <a:txBody>
                    <a:bodyPr/>
                    <a:lstStyle/>
                    <a:p>
                      <a:r>
                        <a:rPr lang="nl-BE" dirty="0"/>
                        <a:t>8,2</a:t>
                      </a:r>
                    </a:p>
                  </a:txBody>
                  <a:tcPr/>
                </a:tc>
                <a:extLst>
                  <a:ext uri="{0D108BD9-81ED-4DB2-BD59-A6C34878D82A}">
                    <a16:rowId xmlns:a16="http://schemas.microsoft.com/office/drawing/2014/main" val="3088016487"/>
                  </a:ext>
                </a:extLst>
              </a:tr>
              <a:tr h="894988">
                <a:tc>
                  <a:txBody>
                    <a:bodyPr/>
                    <a:lstStyle/>
                    <a:p>
                      <a:r>
                        <a:rPr lang="nl-BE" dirty="0"/>
                        <a:t>RONSE</a:t>
                      </a:r>
                    </a:p>
                  </a:txBody>
                  <a:tcPr/>
                </a:tc>
                <a:tc>
                  <a:txBody>
                    <a:bodyPr/>
                    <a:lstStyle/>
                    <a:p>
                      <a:r>
                        <a:rPr lang="nl-BE" dirty="0"/>
                        <a:t>32</a:t>
                      </a:r>
                    </a:p>
                  </a:txBody>
                  <a:tcPr/>
                </a:tc>
                <a:tc>
                  <a:txBody>
                    <a:bodyPr/>
                    <a:lstStyle/>
                    <a:p>
                      <a:r>
                        <a:rPr lang="nl-BE" dirty="0"/>
                        <a:t>13,1</a:t>
                      </a:r>
                    </a:p>
                  </a:txBody>
                  <a:tcPr/>
                </a:tc>
                <a:tc>
                  <a:txBody>
                    <a:bodyPr/>
                    <a:lstStyle/>
                    <a:p>
                      <a:r>
                        <a:rPr lang="nl-BE" dirty="0"/>
                        <a:t>32</a:t>
                      </a:r>
                    </a:p>
                  </a:txBody>
                  <a:tcPr/>
                </a:tc>
                <a:tc>
                  <a:txBody>
                    <a:bodyPr/>
                    <a:lstStyle/>
                    <a:p>
                      <a:r>
                        <a:rPr lang="nl-BE" dirty="0"/>
                        <a:t>11,96</a:t>
                      </a:r>
                    </a:p>
                  </a:txBody>
                  <a:tcPr/>
                </a:tc>
                <a:tc>
                  <a:txBody>
                    <a:bodyPr/>
                    <a:lstStyle/>
                    <a:p>
                      <a:r>
                        <a:rPr lang="nl-BE" dirty="0"/>
                        <a:t>40</a:t>
                      </a:r>
                    </a:p>
                  </a:txBody>
                  <a:tcPr/>
                </a:tc>
                <a:tc>
                  <a:txBody>
                    <a:bodyPr/>
                    <a:lstStyle/>
                    <a:p>
                      <a:r>
                        <a:rPr lang="nl-BE" dirty="0"/>
                        <a:t>14,1</a:t>
                      </a:r>
                    </a:p>
                  </a:txBody>
                  <a:tcPr/>
                </a:tc>
                <a:extLst>
                  <a:ext uri="{0D108BD9-81ED-4DB2-BD59-A6C34878D82A}">
                    <a16:rowId xmlns:a16="http://schemas.microsoft.com/office/drawing/2014/main" val="2441401876"/>
                  </a:ext>
                </a:extLst>
              </a:tr>
              <a:tr h="894988">
                <a:tc>
                  <a:txBody>
                    <a:bodyPr/>
                    <a:lstStyle/>
                    <a:p>
                      <a:r>
                        <a:rPr lang="nl-BE" dirty="0"/>
                        <a:t>GERAARDSBERGEN</a:t>
                      </a:r>
                    </a:p>
                  </a:txBody>
                  <a:tcPr/>
                </a:tc>
                <a:tc>
                  <a:txBody>
                    <a:bodyPr/>
                    <a:lstStyle/>
                    <a:p>
                      <a:r>
                        <a:rPr lang="nl-BE" dirty="0"/>
                        <a:t>29  </a:t>
                      </a:r>
                    </a:p>
                  </a:txBody>
                  <a:tcPr/>
                </a:tc>
                <a:tc>
                  <a:txBody>
                    <a:bodyPr/>
                    <a:lstStyle/>
                    <a:p>
                      <a:r>
                        <a:rPr lang="nl-BE" dirty="0"/>
                        <a:t>7,7</a:t>
                      </a:r>
                    </a:p>
                  </a:txBody>
                  <a:tcPr/>
                </a:tc>
                <a:tc>
                  <a:txBody>
                    <a:bodyPr/>
                    <a:lstStyle/>
                    <a:p>
                      <a:r>
                        <a:rPr lang="nl-BE" dirty="0"/>
                        <a:t>23</a:t>
                      </a:r>
                    </a:p>
                  </a:txBody>
                  <a:tcPr/>
                </a:tc>
                <a:tc>
                  <a:txBody>
                    <a:bodyPr/>
                    <a:lstStyle/>
                    <a:p>
                      <a:r>
                        <a:rPr lang="nl-BE" dirty="0"/>
                        <a:t>6,9</a:t>
                      </a:r>
                    </a:p>
                  </a:txBody>
                  <a:tcPr/>
                </a:tc>
                <a:tc>
                  <a:txBody>
                    <a:bodyPr/>
                    <a:lstStyle/>
                    <a:p>
                      <a:r>
                        <a:rPr lang="nl-BE" dirty="0"/>
                        <a:t>19 </a:t>
                      </a:r>
                    </a:p>
                  </a:txBody>
                  <a:tcPr/>
                </a:tc>
                <a:tc>
                  <a:txBody>
                    <a:bodyPr/>
                    <a:lstStyle/>
                    <a:p>
                      <a:r>
                        <a:rPr lang="nl-BE" dirty="0"/>
                        <a:t>5,5</a:t>
                      </a:r>
                    </a:p>
                  </a:txBody>
                  <a:tcPr/>
                </a:tc>
                <a:extLst>
                  <a:ext uri="{0D108BD9-81ED-4DB2-BD59-A6C34878D82A}">
                    <a16:rowId xmlns:a16="http://schemas.microsoft.com/office/drawing/2014/main" val="3704749253"/>
                  </a:ext>
                </a:extLst>
              </a:tr>
            </a:tbl>
          </a:graphicData>
        </a:graphic>
      </p:graphicFrame>
      <p:sp>
        <p:nvSpPr>
          <p:cNvPr id="7" name="Rechthoek 6">
            <a:extLst>
              <a:ext uri="{FF2B5EF4-FFF2-40B4-BE49-F238E27FC236}">
                <a16:creationId xmlns:a16="http://schemas.microsoft.com/office/drawing/2014/main" id="{F48233E2-C446-4D3D-A8F3-51D14FAA53FC}"/>
              </a:ext>
            </a:extLst>
          </p:cNvPr>
          <p:cNvSpPr/>
          <p:nvPr/>
        </p:nvSpPr>
        <p:spPr>
          <a:xfrm>
            <a:off x="719998" y="5498622"/>
            <a:ext cx="7796983" cy="923330"/>
          </a:xfrm>
          <a:prstGeom prst="rect">
            <a:avLst/>
          </a:prstGeom>
        </p:spPr>
        <p:txBody>
          <a:bodyPr wrap="square">
            <a:spAutoFit/>
          </a:bodyPr>
          <a:lstStyle/>
          <a:p>
            <a:r>
              <a:rPr lang="nl-BE" dirty="0"/>
              <a:t>BRON: AGODI – Gemeenterapporten: </a:t>
            </a:r>
            <a:r>
              <a:rPr lang="nl-BE" dirty="0">
                <a:hlinkClick r:id="rId3"/>
              </a:rPr>
              <a:t>https://onderwijs.vlaanderen.be/nl/gemeenterapporten-over-vroegtijdig-schoolverlaten-voor-het-secundair-onderwijs</a:t>
            </a:r>
            <a:r>
              <a:rPr lang="nl-BE" dirty="0"/>
              <a:t> </a:t>
            </a:r>
          </a:p>
        </p:txBody>
      </p:sp>
    </p:spTree>
    <p:extLst>
      <p:ext uri="{BB962C8B-B14F-4D97-AF65-F5344CB8AC3E}">
        <p14:creationId xmlns:p14="http://schemas.microsoft.com/office/powerpoint/2010/main" val="198970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BB61C-D53A-46FD-9450-AD1185D13FD1}"/>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A49C125B-1343-4570-A028-24FD080B1CE6}"/>
              </a:ext>
            </a:extLst>
          </p:cNvPr>
          <p:cNvSpPr>
            <a:spLocks noGrp="1"/>
          </p:cNvSpPr>
          <p:nvPr>
            <p:ph type="body" sz="quarter" idx="10"/>
          </p:nvPr>
        </p:nvSpPr>
        <p:spPr/>
        <p:txBody>
          <a:bodyPr/>
          <a:lstStyle/>
          <a:p>
            <a:endParaRPr lang="nl-BE"/>
          </a:p>
        </p:txBody>
      </p:sp>
      <p:pic>
        <p:nvPicPr>
          <p:cNvPr id="4" name="Afbeelding 3">
            <a:extLst>
              <a:ext uri="{FF2B5EF4-FFF2-40B4-BE49-F238E27FC236}">
                <a16:creationId xmlns:a16="http://schemas.microsoft.com/office/drawing/2014/main" id="{0C221B02-4C84-4D0A-8F4D-310FCD711088}"/>
              </a:ext>
            </a:extLst>
          </p:cNvPr>
          <p:cNvPicPr>
            <a:picLocks noChangeAspect="1"/>
          </p:cNvPicPr>
          <p:nvPr/>
        </p:nvPicPr>
        <p:blipFill rotWithShape="1">
          <a:blip r:embed="rId3"/>
          <a:srcRect l="14715" t="22190" r="18571" b="4159"/>
          <a:stretch/>
        </p:blipFill>
        <p:spPr>
          <a:xfrm>
            <a:off x="288825" y="822959"/>
            <a:ext cx="8820428" cy="5477353"/>
          </a:xfrm>
          <a:prstGeom prst="rect">
            <a:avLst/>
          </a:prstGeom>
        </p:spPr>
      </p:pic>
    </p:spTree>
    <p:extLst>
      <p:ext uri="{BB962C8B-B14F-4D97-AF65-F5344CB8AC3E}">
        <p14:creationId xmlns:p14="http://schemas.microsoft.com/office/powerpoint/2010/main" val="324312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27A9F-67FF-4652-B131-2976DC182B5F}"/>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3C1AC1A7-9D38-4967-BDCB-0C7476AADF40}"/>
              </a:ext>
            </a:extLst>
          </p:cNvPr>
          <p:cNvSpPr>
            <a:spLocks noGrp="1"/>
          </p:cNvSpPr>
          <p:nvPr>
            <p:ph idx="4294967295"/>
          </p:nvPr>
        </p:nvSpPr>
        <p:spPr>
          <a:xfrm>
            <a:off x="674831" y="1259999"/>
            <a:ext cx="7920000" cy="4680000"/>
          </a:xfrm>
        </p:spPr>
        <p:txBody>
          <a:bodyPr>
            <a:normAutofit/>
          </a:bodyPr>
          <a:lstStyle/>
          <a:p>
            <a:pPr marL="0" indent="0">
              <a:buNone/>
            </a:pPr>
            <a:endParaRPr lang="nl-NL" b="1" dirty="0">
              <a:solidFill>
                <a:schemeClr val="accent2"/>
              </a:solidFill>
            </a:endParaRPr>
          </a:p>
          <a:p>
            <a:pPr marL="0" indent="0">
              <a:buNone/>
            </a:pPr>
            <a:endParaRPr lang="nl-NL" b="1" dirty="0">
              <a:solidFill>
                <a:schemeClr val="accent2"/>
              </a:solidFill>
            </a:endParaRPr>
          </a:p>
        </p:txBody>
      </p:sp>
      <p:pic>
        <p:nvPicPr>
          <p:cNvPr id="7" name="Afbeelding 6">
            <a:extLst>
              <a:ext uri="{FF2B5EF4-FFF2-40B4-BE49-F238E27FC236}">
                <a16:creationId xmlns:a16="http://schemas.microsoft.com/office/drawing/2014/main" id="{565DA0F7-3EFC-4B59-A317-8C989E466059}"/>
              </a:ext>
            </a:extLst>
          </p:cNvPr>
          <p:cNvPicPr>
            <a:picLocks noChangeAspect="1"/>
          </p:cNvPicPr>
          <p:nvPr/>
        </p:nvPicPr>
        <p:blipFill>
          <a:blip r:embed="rId3"/>
          <a:stretch>
            <a:fillRect/>
          </a:stretch>
        </p:blipFill>
        <p:spPr>
          <a:xfrm>
            <a:off x="810427" y="1306286"/>
            <a:ext cx="7829573" cy="4893483"/>
          </a:xfrm>
          <a:prstGeom prst="rect">
            <a:avLst/>
          </a:prstGeom>
        </p:spPr>
      </p:pic>
      <p:sp>
        <p:nvSpPr>
          <p:cNvPr id="4" name="Rechthoek 3">
            <a:extLst>
              <a:ext uri="{FF2B5EF4-FFF2-40B4-BE49-F238E27FC236}">
                <a16:creationId xmlns:a16="http://schemas.microsoft.com/office/drawing/2014/main" id="{C0AA1F31-D9D8-4011-8594-5673AF358033}"/>
              </a:ext>
            </a:extLst>
          </p:cNvPr>
          <p:cNvSpPr/>
          <p:nvPr/>
        </p:nvSpPr>
        <p:spPr>
          <a:xfrm>
            <a:off x="3201528" y="3244334"/>
            <a:ext cx="2740943" cy="369332"/>
          </a:xfrm>
          <a:prstGeom prst="rect">
            <a:avLst/>
          </a:prstGeom>
        </p:spPr>
        <p:txBody>
          <a:bodyPr wrap="none">
            <a:spAutoFit/>
          </a:bodyPr>
          <a:lstStyle/>
          <a:p>
            <a:r>
              <a:rPr lang="nl-BE" dirty="0"/>
              <a:t>Engagement van de school </a:t>
            </a:r>
          </a:p>
        </p:txBody>
      </p:sp>
    </p:spTree>
    <p:extLst>
      <p:ext uri="{BB962C8B-B14F-4D97-AF65-F5344CB8AC3E}">
        <p14:creationId xmlns:p14="http://schemas.microsoft.com/office/powerpoint/2010/main" val="168512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4B6D1-A9BC-4675-BB6F-E8607F1AC53F}"/>
              </a:ext>
            </a:extLst>
          </p:cNvPr>
          <p:cNvSpPr>
            <a:spLocks noGrp="1"/>
          </p:cNvSpPr>
          <p:nvPr>
            <p:ph type="title"/>
          </p:nvPr>
        </p:nvSpPr>
        <p:spPr/>
        <p:txBody>
          <a:bodyPr/>
          <a:lstStyle/>
          <a:p>
            <a:r>
              <a:rPr lang="nl-BE" dirty="0"/>
              <a:t>Wat is Expeditie Geslaagd? </a:t>
            </a:r>
          </a:p>
        </p:txBody>
      </p:sp>
      <p:sp>
        <p:nvSpPr>
          <p:cNvPr id="3" name="Tijdelijke aanduiding voor tekst 2">
            <a:extLst>
              <a:ext uri="{FF2B5EF4-FFF2-40B4-BE49-F238E27FC236}">
                <a16:creationId xmlns:a16="http://schemas.microsoft.com/office/drawing/2014/main" id="{295A4C74-E9D1-43AF-B5E3-312FC2B2F898}"/>
              </a:ext>
            </a:extLst>
          </p:cNvPr>
          <p:cNvSpPr>
            <a:spLocks noGrp="1"/>
          </p:cNvSpPr>
          <p:nvPr>
            <p:ph type="body" sz="quarter" idx="10"/>
          </p:nvPr>
        </p:nvSpPr>
        <p:spPr/>
        <p:txBody>
          <a:bodyPr/>
          <a:lstStyle/>
          <a:p>
            <a:pPr marL="0" indent="0">
              <a:buNone/>
            </a:pPr>
            <a:r>
              <a:rPr lang="nl-NL" dirty="0"/>
              <a:t>Expeditie Geslaagd is een </a:t>
            </a:r>
            <a:r>
              <a:rPr lang="nl-NL" b="1" dirty="0">
                <a:solidFill>
                  <a:schemeClr val="accent2"/>
                </a:solidFill>
              </a:rPr>
              <a:t>lessenreeks in de 2de graad van het BSO </a:t>
            </a:r>
            <a:r>
              <a:rPr lang="nl-NL" dirty="0"/>
              <a:t>waarin de begeleider de leerlingen meeneemt op een zoektocht naar</a:t>
            </a:r>
          </a:p>
          <a:p>
            <a:pPr lvl="1"/>
            <a:r>
              <a:rPr lang="nl-NL" dirty="0"/>
              <a:t>motivatie, </a:t>
            </a:r>
          </a:p>
          <a:p>
            <a:pPr lvl="1"/>
            <a:r>
              <a:rPr lang="nl-NL" dirty="0"/>
              <a:t>zelfkennis en </a:t>
            </a:r>
          </a:p>
          <a:p>
            <a:pPr lvl="1"/>
            <a:r>
              <a:rPr lang="nl-NL" dirty="0"/>
              <a:t>een toekomstplan</a:t>
            </a:r>
          </a:p>
          <a:p>
            <a:pPr lvl="1"/>
            <a:r>
              <a:rPr lang="nl-NL" dirty="0"/>
              <a:t>samen de eindmeet te behalen </a:t>
            </a:r>
          </a:p>
          <a:p>
            <a:pPr marL="0" indent="0">
              <a:buNone/>
            </a:pPr>
            <a:endParaRPr lang="nl-BE" dirty="0"/>
          </a:p>
        </p:txBody>
      </p:sp>
    </p:spTree>
    <p:extLst>
      <p:ext uri="{BB962C8B-B14F-4D97-AF65-F5344CB8AC3E}">
        <p14:creationId xmlns:p14="http://schemas.microsoft.com/office/powerpoint/2010/main" val="296540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D4D00B8-319B-4DE7-8841-0873E1EA8827}"/>
              </a:ext>
            </a:extLst>
          </p:cNvPr>
          <p:cNvSpPr>
            <a:spLocks noGrp="1"/>
          </p:cNvSpPr>
          <p:nvPr>
            <p:ph type="title"/>
          </p:nvPr>
        </p:nvSpPr>
        <p:spPr/>
        <p:txBody>
          <a:bodyPr/>
          <a:lstStyle/>
          <a:p>
            <a:r>
              <a:rPr lang="nl-BE" dirty="0"/>
              <a:t>Enkele uitspraken van de leerlingen</a:t>
            </a:r>
          </a:p>
        </p:txBody>
      </p:sp>
      <p:sp>
        <p:nvSpPr>
          <p:cNvPr id="3" name="Tijdelijke aanduiding voor tekst 2">
            <a:extLst>
              <a:ext uri="{FF2B5EF4-FFF2-40B4-BE49-F238E27FC236}">
                <a16:creationId xmlns:a16="http://schemas.microsoft.com/office/drawing/2014/main" id="{6A9C7F7F-7A88-400E-859B-9124F2A3BFF6}"/>
              </a:ext>
            </a:extLst>
          </p:cNvPr>
          <p:cNvSpPr>
            <a:spLocks noGrp="1"/>
          </p:cNvSpPr>
          <p:nvPr>
            <p:ph type="body" sz="quarter" idx="10"/>
          </p:nvPr>
        </p:nvSpPr>
        <p:spPr/>
        <p:txBody>
          <a:bodyPr>
            <a:normAutofit/>
          </a:bodyPr>
          <a:lstStyle/>
          <a:p>
            <a:pPr marL="0" indent="0">
              <a:buNone/>
            </a:pPr>
            <a:endParaRPr lang="nl-BE" dirty="0"/>
          </a:p>
          <a:p>
            <a:pPr marL="0" indent="0">
              <a:buNone/>
            </a:pPr>
            <a:endParaRPr lang="nl-BE" dirty="0"/>
          </a:p>
        </p:txBody>
      </p:sp>
      <p:sp>
        <p:nvSpPr>
          <p:cNvPr id="5" name="Tekstballon: rechthoek 4">
            <a:extLst>
              <a:ext uri="{FF2B5EF4-FFF2-40B4-BE49-F238E27FC236}">
                <a16:creationId xmlns:a16="http://schemas.microsoft.com/office/drawing/2014/main" id="{C82A56BA-01F9-4FAE-863F-7E2373FD9217}"/>
              </a:ext>
            </a:extLst>
          </p:cNvPr>
          <p:cNvSpPr/>
          <p:nvPr/>
        </p:nvSpPr>
        <p:spPr>
          <a:xfrm>
            <a:off x="720000" y="1260000"/>
            <a:ext cx="2808514" cy="1306286"/>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i="1" dirty="0">
                <a:ln w="0"/>
                <a:solidFill>
                  <a:schemeClr val="bg1"/>
                </a:solidFill>
                <a:effectLst>
                  <a:outerShdw blurRad="38100" dist="25400" dir="5400000" algn="ctr" rotWithShape="0">
                    <a:srgbClr val="6E747A">
                      <a:alpha val="43000"/>
                    </a:srgbClr>
                  </a:outerShdw>
                </a:effectLst>
              </a:rPr>
              <a:t>‘Amai, die uitkering dat is geen vette’ </a:t>
            </a:r>
          </a:p>
        </p:txBody>
      </p:sp>
      <p:sp>
        <p:nvSpPr>
          <p:cNvPr id="6" name="Tekstballon: rechthoek 5">
            <a:extLst>
              <a:ext uri="{FF2B5EF4-FFF2-40B4-BE49-F238E27FC236}">
                <a16:creationId xmlns:a16="http://schemas.microsoft.com/office/drawing/2014/main" id="{07636CC6-943F-4978-80FC-955811CC28E7}"/>
              </a:ext>
            </a:extLst>
          </p:cNvPr>
          <p:cNvSpPr/>
          <p:nvPr/>
        </p:nvSpPr>
        <p:spPr>
          <a:xfrm>
            <a:off x="720000" y="4944857"/>
            <a:ext cx="2808514" cy="1306286"/>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i="1" dirty="0">
                <a:ln w="0"/>
                <a:solidFill>
                  <a:schemeClr val="bg1"/>
                </a:solidFill>
                <a:effectLst>
                  <a:outerShdw blurRad="38100" dist="25400" dir="5400000" algn="ctr" rotWithShape="0">
                    <a:srgbClr val="6E747A">
                      <a:alpha val="43000"/>
                    </a:srgbClr>
                  </a:outerShdw>
                </a:effectLst>
              </a:rPr>
              <a:t>‘</a:t>
            </a:r>
            <a:r>
              <a:rPr lang="nl-BE" sz="2400" i="1" dirty="0" err="1">
                <a:ln w="0"/>
                <a:solidFill>
                  <a:schemeClr val="bg1"/>
                </a:solidFill>
                <a:effectLst>
                  <a:outerShdw blurRad="38100" dist="25400" dir="5400000" algn="ctr" rotWithShape="0">
                    <a:srgbClr val="6E747A">
                      <a:alpha val="43000"/>
                    </a:srgbClr>
                  </a:outerShdw>
                </a:effectLst>
              </a:rPr>
              <a:t>Ramzi</a:t>
            </a:r>
            <a:r>
              <a:rPr lang="nl-BE" sz="2400" i="1" dirty="0">
                <a:ln w="0"/>
                <a:solidFill>
                  <a:schemeClr val="bg1"/>
                </a:solidFill>
                <a:effectLst>
                  <a:outerShdw blurRad="38100" dist="25400" dir="5400000" algn="ctr" rotWithShape="0">
                    <a:srgbClr val="6E747A">
                      <a:alpha val="43000"/>
                    </a:srgbClr>
                  </a:outerShdw>
                </a:effectLst>
              </a:rPr>
              <a:t> vond ik heel grappig en leerrijk’ </a:t>
            </a:r>
          </a:p>
        </p:txBody>
      </p:sp>
      <p:sp>
        <p:nvSpPr>
          <p:cNvPr id="7" name="Tekstballon: rechthoek 6">
            <a:extLst>
              <a:ext uri="{FF2B5EF4-FFF2-40B4-BE49-F238E27FC236}">
                <a16:creationId xmlns:a16="http://schemas.microsoft.com/office/drawing/2014/main" id="{FAD3DE4F-247D-415F-9B3E-FF7747D506B1}"/>
              </a:ext>
            </a:extLst>
          </p:cNvPr>
          <p:cNvSpPr/>
          <p:nvPr/>
        </p:nvSpPr>
        <p:spPr>
          <a:xfrm>
            <a:off x="2124257" y="2888469"/>
            <a:ext cx="2808514" cy="1711302"/>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i="1" dirty="0">
                <a:ln w="0"/>
                <a:solidFill>
                  <a:schemeClr val="bg1"/>
                </a:solidFill>
                <a:effectLst>
                  <a:outerShdw blurRad="38100" dist="25400" dir="5400000" algn="ctr" rotWithShape="0">
                    <a:srgbClr val="6E747A">
                      <a:alpha val="43000"/>
                    </a:srgbClr>
                  </a:outerShdw>
                </a:effectLst>
              </a:rPr>
              <a:t>‘Voor zo’n bedrag wil ik niet werken, mij gaan ze niet uitbuiten. Ik ga voor mijn diploma’ </a:t>
            </a:r>
          </a:p>
        </p:txBody>
      </p:sp>
      <p:sp>
        <p:nvSpPr>
          <p:cNvPr id="8" name="Tekstballon: rechthoek 7">
            <a:extLst>
              <a:ext uri="{FF2B5EF4-FFF2-40B4-BE49-F238E27FC236}">
                <a16:creationId xmlns:a16="http://schemas.microsoft.com/office/drawing/2014/main" id="{3FBDB43B-169E-42EB-BBC0-A9E8A24730E1}"/>
              </a:ext>
            </a:extLst>
          </p:cNvPr>
          <p:cNvSpPr/>
          <p:nvPr/>
        </p:nvSpPr>
        <p:spPr>
          <a:xfrm>
            <a:off x="5615486" y="3090977"/>
            <a:ext cx="2808514" cy="1306286"/>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i="1" dirty="0">
                <a:ln w="0"/>
                <a:solidFill>
                  <a:schemeClr val="bg1"/>
                </a:solidFill>
                <a:effectLst>
                  <a:outerShdw blurRad="38100" dist="25400" dir="5400000" algn="ctr" rotWithShape="0">
                    <a:srgbClr val="6E747A">
                      <a:alpha val="43000"/>
                    </a:srgbClr>
                  </a:outerShdw>
                </a:effectLst>
              </a:rPr>
              <a:t>‘De bezoeken vond ik heel verrijkend’</a:t>
            </a:r>
          </a:p>
        </p:txBody>
      </p:sp>
      <p:sp>
        <p:nvSpPr>
          <p:cNvPr id="9" name="Tekstballon: rechthoek 8">
            <a:extLst>
              <a:ext uri="{FF2B5EF4-FFF2-40B4-BE49-F238E27FC236}">
                <a16:creationId xmlns:a16="http://schemas.microsoft.com/office/drawing/2014/main" id="{DAA8ADB9-383A-4FA1-8962-DB9BF5302361}"/>
              </a:ext>
            </a:extLst>
          </p:cNvPr>
          <p:cNvSpPr/>
          <p:nvPr/>
        </p:nvSpPr>
        <p:spPr>
          <a:xfrm>
            <a:off x="4331245" y="1248549"/>
            <a:ext cx="2808514" cy="1306286"/>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i="1" dirty="0">
                <a:ln w="0"/>
                <a:solidFill>
                  <a:schemeClr val="bg1"/>
                </a:solidFill>
                <a:effectLst>
                  <a:outerShdw blurRad="38100" dist="25400" dir="5400000" algn="ctr" rotWithShape="0">
                    <a:srgbClr val="6E747A">
                      <a:alpha val="43000"/>
                    </a:srgbClr>
                  </a:outerShdw>
                </a:effectLst>
              </a:rPr>
              <a:t>‘ik wist niet dat een interim zo hoge eisen had’ </a:t>
            </a:r>
          </a:p>
        </p:txBody>
      </p:sp>
      <p:sp>
        <p:nvSpPr>
          <p:cNvPr id="11" name="Tekstballon: rechthoek 10">
            <a:extLst>
              <a:ext uri="{FF2B5EF4-FFF2-40B4-BE49-F238E27FC236}">
                <a16:creationId xmlns:a16="http://schemas.microsoft.com/office/drawing/2014/main" id="{41836275-F1D7-4F63-917E-08073C7C8581}"/>
              </a:ext>
            </a:extLst>
          </p:cNvPr>
          <p:cNvSpPr/>
          <p:nvPr/>
        </p:nvSpPr>
        <p:spPr>
          <a:xfrm>
            <a:off x="4932771" y="4847365"/>
            <a:ext cx="3244578" cy="1711302"/>
          </a:xfrm>
          <a:prstGeom prst="wedgeRectCallou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i="1" dirty="0">
                <a:ln w="0"/>
                <a:solidFill>
                  <a:schemeClr val="bg1"/>
                </a:solidFill>
                <a:effectLst>
                  <a:outerShdw blurRad="38100" dist="25400" dir="5400000" algn="ctr" rotWithShape="0">
                    <a:srgbClr val="6E747A">
                      <a:alpha val="43000"/>
                    </a:srgbClr>
                  </a:outerShdw>
                </a:effectLst>
              </a:rPr>
              <a:t>‘de methodieken in de les over groepsdruk vond ik leuk maar ook confronterend’</a:t>
            </a:r>
          </a:p>
        </p:txBody>
      </p:sp>
    </p:spTree>
    <p:extLst>
      <p:ext uri="{BB962C8B-B14F-4D97-AF65-F5344CB8AC3E}">
        <p14:creationId xmlns:p14="http://schemas.microsoft.com/office/powerpoint/2010/main" val="378369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AD9A8-4D04-4BF0-B350-FB9C930F3CA2}"/>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1ED1F6E6-DF2D-489B-ABBA-66173C728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65" y="1"/>
            <a:ext cx="9784533" cy="6858000"/>
          </a:xfrm>
          <a:prstGeom prst="rect">
            <a:avLst/>
          </a:prstGeom>
        </p:spPr>
      </p:pic>
    </p:spTree>
    <p:extLst>
      <p:ext uri="{BB962C8B-B14F-4D97-AF65-F5344CB8AC3E}">
        <p14:creationId xmlns:p14="http://schemas.microsoft.com/office/powerpoint/2010/main" val="246311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A47AB-0836-42E0-A3FC-4140CFEEC52D}"/>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7CBF73A5-DD55-48C6-BC1B-20D164532935}"/>
              </a:ext>
            </a:extLst>
          </p:cNvPr>
          <p:cNvPicPr>
            <a:picLocks noChangeAspect="1"/>
          </p:cNvPicPr>
          <p:nvPr/>
        </p:nvPicPr>
        <p:blipFill>
          <a:blip r:embed="rId3"/>
          <a:stretch>
            <a:fillRect/>
          </a:stretch>
        </p:blipFill>
        <p:spPr>
          <a:xfrm>
            <a:off x="0" y="0"/>
            <a:ext cx="9144000" cy="6857999"/>
          </a:xfrm>
          <a:prstGeom prst="rect">
            <a:avLst/>
          </a:prstGeom>
        </p:spPr>
      </p:pic>
      <p:sp>
        <p:nvSpPr>
          <p:cNvPr id="3" name="Tijdelijke aanduiding voor tekst 2">
            <a:extLst>
              <a:ext uri="{FF2B5EF4-FFF2-40B4-BE49-F238E27FC236}">
                <a16:creationId xmlns:a16="http://schemas.microsoft.com/office/drawing/2014/main" id="{F2CD1645-0C72-45C2-9EC8-ABCBD01B9584}"/>
              </a:ext>
            </a:extLst>
          </p:cNvPr>
          <p:cNvSpPr>
            <a:spLocks noGrp="1"/>
          </p:cNvSpPr>
          <p:nvPr>
            <p:ph type="body" sz="quarter" idx="10"/>
          </p:nvPr>
        </p:nvSpPr>
        <p:spPr/>
        <p:txBody>
          <a:bodyPr/>
          <a:lstStyle/>
          <a:p>
            <a:endParaRPr lang="nl-BE" dirty="0"/>
          </a:p>
        </p:txBody>
      </p:sp>
    </p:spTree>
    <p:extLst>
      <p:ext uri="{BB962C8B-B14F-4D97-AF65-F5344CB8AC3E}">
        <p14:creationId xmlns:p14="http://schemas.microsoft.com/office/powerpoint/2010/main" val="120542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1380F-A0B7-45E8-9D34-538B3A778FA6}"/>
              </a:ext>
            </a:extLst>
          </p:cNvPr>
          <p:cNvSpPr>
            <a:spLocks noGrp="1"/>
          </p:cNvSpPr>
          <p:nvPr>
            <p:ph type="title"/>
          </p:nvPr>
        </p:nvSpPr>
        <p:spPr/>
        <p:txBody>
          <a:bodyPr/>
          <a:lstStyle/>
          <a:p>
            <a:r>
              <a:rPr lang="nl-BE" dirty="0"/>
              <a:t>Wat bieden we aan? </a:t>
            </a:r>
          </a:p>
        </p:txBody>
      </p:sp>
      <p:sp>
        <p:nvSpPr>
          <p:cNvPr id="3" name="Tijdelijke aanduiding voor tekst 2">
            <a:extLst>
              <a:ext uri="{FF2B5EF4-FFF2-40B4-BE49-F238E27FC236}">
                <a16:creationId xmlns:a16="http://schemas.microsoft.com/office/drawing/2014/main" id="{021B9319-AB35-4003-8DF7-C029F3BFC6CF}"/>
              </a:ext>
            </a:extLst>
          </p:cNvPr>
          <p:cNvSpPr>
            <a:spLocks noGrp="1"/>
          </p:cNvSpPr>
          <p:nvPr>
            <p:ph type="body" sz="quarter" idx="10"/>
          </p:nvPr>
        </p:nvSpPr>
        <p:spPr/>
        <p:txBody>
          <a:bodyPr>
            <a:normAutofit/>
          </a:bodyPr>
          <a:lstStyle/>
          <a:p>
            <a:r>
              <a:rPr lang="nl-BE" dirty="0"/>
              <a:t>Een leer-en </a:t>
            </a:r>
            <a:r>
              <a:rPr lang="nl-BE" dirty="0" err="1"/>
              <a:t>coachingstraject</a:t>
            </a:r>
            <a:r>
              <a:rPr lang="nl-BE" dirty="0"/>
              <a:t> voor PAV leerkrachten en leerlingenbegeleiders </a:t>
            </a:r>
          </a:p>
          <a:p>
            <a:endParaRPr lang="nl-BE" b="1" dirty="0">
              <a:solidFill>
                <a:schemeClr val="accent2"/>
              </a:solidFill>
            </a:endParaRPr>
          </a:p>
          <a:p>
            <a:r>
              <a:rPr lang="nl-BE" b="1" dirty="0">
                <a:solidFill>
                  <a:schemeClr val="accent2"/>
                </a:solidFill>
              </a:rPr>
              <a:t>Doel: </a:t>
            </a:r>
            <a:endParaRPr lang="nl-BE" dirty="0">
              <a:solidFill>
                <a:schemeClr val="accent2"/>
              </a:solidFill>
            </a:endParaRPr>
          </a:p>
          <a:p>
            <a:pPr lvl="1"/>
            <a:r>
              <a:rPr lang="nl-BE" dirty="0"/>
              <a:t>Kennen van het lessenpakket </a:t>
            </a:r>
          </a:p>
          <a:p>
            <a:pPr lvl="1"/>
            <a:r>
              <a:rPr lang="nl-BE" dirty="0"/>
              <a:t>Oefenen van het lessenpakket</a:t>
            </a:r>
          </a:p>
          <a:p>
            <a:pPr lvl="1"/>
            <a:r>
              <a:rPr lang="nl-BE" dirty="0"/>
              <a:t>Verankeren van EG in de lessen en leerlingenbegeleiding </a:t>
            </a:r>
          </a:p>
          <a:p>
            <a:pPr marL="288000" lvl="1" indent="0">
              <a:buNone/>
            </a:pPr>
            <a:endParaRPr lang="nl-BE" dirty="0"/>
          </a:p>
          <a:p>
            <a:endParaRPr lang="nl-BE" dirty="0"/>
          </a:p>
          <a:p>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9440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6562E-9F4E-4E29-B875-9491F1266683}"/>
              </a:ext>
            </a:extLst>
          </p:cNvPr>
          <p:cNvSpPr>
            <a:spLocks noGrp="1"/>
          </p:cNvSpPr>
          <p:nvPr>
            <p:ph type="title"/>
          </p:nvPr>
        </p:nvSpPr>
        <p:spPr/>
        <p:txBody>
          <a:bodyPr/>
          <a:lstStyle/>
          <a:p>
            <a:r>
              <a:rPr lang="nl-BE" dirty="0"/>
              <a:t>Wat bieden we aan? </a:t>
            </a:r>
          </a:p>
        </p:txBody>
      </p:sp>
      <p:sp>
        <p:nvSpPr>
          <p:cNvPr id="3" name="Tijdelijke aanduiding voor tekst 2">
            <a:extLst>
              <a:ext uri="{FF2B5EF4-FFF2-40B4-BE49-F238E27FC236}">
                <a16:creationId xmlns:a16="http://schemas.microsoft.com/office/drawing/2014/main" id="{7E382C12-DF3A-4A14-8ECF-7C4D774D3570}"/>
              </a:ext>
            </a:extLst>
          </p:cNvPr>
          <p:cNvSpPr>
            <a:spLocks noGrp="1"/>
          </p:cNvSpPr>
          <p:nvPr>
            <p:ph type="body" sz="quarter" idx="10"/>
          </p:nvPr>
        </p:nvSpPr>
        <p:spPr/>
        <p:txBody>
          <a:bodyPr/>
          <a:lstStyle/>
          <a:p>
            <a:endParaRPr lang="nl-BE" dirty="0"/>
          </a:p>
        </p:txBody>
      </p:sp>
      <p:graphicFrame>
        <p:nvGraphicFramePr>
          <p:cNvPr id="5" name="Diagram 4">
            <a:extLst>
              <a:ext uri="{FF2B5EF4-FFF2-40B4-BE49-F238E27FC236}">
                <a16:creationId xmlns:a16="http://schemas.microsoft.com/office/drawing/2014/main" id="{39BD7CAF-DAB0-47EB-A6AB-116DB6332119}"/>
              </a:ext>
            </a:extLst>
          </p:cNvPr>
          <p:cNvGraphicFramePr/>
          <p:nvPr>
            <p:extLst>
              <p:ext uri="{D42A27DB-BD31-4B8C-83A1-F6EECF244321}">
                <p14:modId xmlns:p14="http://schemas.microsoft.com/office/powerpoint/2010/main" val="2392110525"/>
              </p:ext>
            </p:extLst>
          </p:nvPr>
        </p:nvGraphicFramePr>
        <p:xfrm>
          <a:off x="720000" y="1259999"/>
          <a:ext cx="7920000" cy="4905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79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76830-E7D1-4832-BAE2-37EF4096F3C1}"/>
              </a:ext>
            </a:extLst>
          </p:cNvPr>
          <p:cNvSpPr>
            <a:spLocks noGrp="1"/>
          </p:cNvSpPr>
          <p:nvPr>
            <p:ph type="title"/>
          </p:nvPr>
        </p:nvSpPr>
        <p:spPr>
          <a:xfrm>
            <a:off x="612000" y="557687"/>
            <a:ext cx="7920000" cy="648000"/>
          </a:xfrm>
        </p:spPr>
        <p:txBody>
          <a:bodyPr/>
          <a:lstStyle/>
          <a:p>
            <a:r>
              <a:rPr lang="nl-BE" dirty="0"/>
              <a:t>Wat vragen wij?  </a:t>
            </a:r>
          </a:p>
        </p:txBody>
      </p:sp>
      <p:sp>
        <p:nvSpPr>
          <p:cNvPr id="3" name="Tijdelijke aanduiding voor tekst 2">
            <a:extLst>
              <a:ext uri="{FF2B5EF4-FFF2-40B4-BE49-F238E27FC236}">
                <a16:creationId xmlns:a16="http://schemas.microsoft.com/office/drawing/2014/main" id="{F9EE7FDC-B777-4ABE-B87B-DA29265361D1}"/>
              </a:ext>
            </a:extLst>
          </p:cNvPr>
          <p:cNvSpPr>
            <a:spLocks noGrp="1"/>
          </p:cNvSpPr>
          <p:nvPr>
            <p:ph type="body" sz="quarter" idx="10"/>
          </p:nvPr>
        </p:nvSpPr>
        <p:spPr/>
        <p:txBody>
          <a:bodyPr>
            <a:normAutofit lnSpcReduction="10000"/>
          </a:bodyPr>
          <a:lstStyle/>
          <a:p>
            <a:pPr marL="0" indent="0">
              <a:buNone/>
            </a:pPr>
            <a:r>
              <a:rPr lang="nl-BE" b="1" dirty="0">
                <a:solidFill>
                  <a:schemeClr val="accent2"/>
                </a:solidFill>
              </a:rPr>
              <a:t>Engagement van de school </a:t>
            </a:r>
          </a:p>
          <a:p>
            <a:r>
              <a:rPr lang="nl-BE" dirty="0"/>
              <a:t>Afvaardiging van 2-3 medewerkers per school (PAV-leerkracht en leerlingenbegeleider) </a:t>
            </a:r>
          </a:p>
          <a:p>
            <a:r>
              <a:rPr lang="nl-BE" dirty="0"/>
              <a:t>De school gaat aan de slag met het project en wordt tussentijds ondersteund door </a:t>
            </a:r>
          </a:p>
          <a:p>
            <a:pPr lvl="1"/>
            <a:r>
              <a:rPr lang="nl-BE" dirty="0"/>
              <a:t>4 x 3 uren een leersessie bij te wonen </a:t>
            </a:r>
          </a:p>
          <a:p>
            <a:pPr lvl="1"/>
            <a:r>
              <a:rPr lang="nl-BE" dirty="0"/>
              <a:t>Coaching te vragen op de werkvloer </a:t>
            </a:r>
          </a:p>
          <a:p>
            <a:pPr marL="0" lvl="0" indent="0">
              <a:buClr>
                <a:srgbClr val="59B02F"/>
              </a:buClr>
              <a:buNone/>
            </a:pPr>
            <a:r>
              <a:rPr lang="nl-BE" b="1" dirty="0">
                <a:solidFill>
                  <a:schemeClr val="accent2"/>
                </a:solidFill>
              </a:rPr>
              <a:t>Kostprijs </a:t>
            </a:r>
          </a:p>
          <a:p>
            <a:pPr>
              <a:buClr>
                <a:srgbClr val="59B02F"/>
              </a:buClr>
            </a:pPr>
            <a:r>
              <a:rPr lang="nl-BE" dirty="0">
                <a:solidFill>
                  <a:prstClr val="black"/>
                </a:solidFill>
              </a:rPr>
              <a:t>999 euro </a:t>
            </a:r>
          </a:p>
          <a:p>
            <a:pPr>
              <a:buClr>
                <a:srgbClr val="59B02F"/>
              </a:buClr>
            </a:pPr>
            <a:r>
              <a:rPr lang="nl-BE" dirty="0">
                <a:solidFill>
                  <a:prstClr val="black"/>
                </a:solidFill>
              </a:rPr>
              <a:t>Deelname van minimum 2 – maximum 4 scholen  </a:t>
            </a:r>
          </a:p>
          <a:p>
            <a:pPr marL="288000" lvl="1" indent="0">
              <a:buNone/>
            </a:pPr>
            <a:endParaRPr lang="nl-BE" dirty="0"/>
          </a:p>
        </p:txBody>
      </p:sp>
    </p:spTree>
    <p:extLst>
      <p:ext uri="{BB962C8B-B14F-4D97-AF65-F5344CB8AC3E}">
        <p14:creationId xmlns:p14="http://schemas.microsoft.com/office/powerpoint/2010/main" val="3387936899"/>
      </p:ext>
    </p:extLst>
  </p:cSld>
  <p:clrMapOvr>
    <a:masterClrMapping/>
  </p:clrMapOvr>
</p:sld>
</file>

<file path=ppt/theme/theme1.xml><?xml version="1.0" encoding="utf-8"?>
<a:theme xmlns:a="http://schemas.openxmlformats.org/drawingml/2006/main" name="Kantoorthema">
  <a:themeElements>
    <a:clrScheme name="AgII">
      <a:dk1>
        <a:sysClr val="windowText" lastClr="000000"/>
      </a:dk1>
      <a:lt1>
        <a:srgbClr val="FFFFFF"/>
      </a:lt1>
      <a:dk2>
        <a:srgbClr val="59B02F"/>
      </a:dk2>
      <a:lt2>
        <a:srgbClr val="F6F5F2"/>
      </a:lt2>
      <a:accent1>
        <a:srgbClr val="59B02F"/>
      </a:accent1>
      <a:accent2>
        <a:srgbClr val="2A979D"/>
      </a:accent2>
      <a:accent3>
        <a:srgbClr val="F28E1A"/>
      </a:accent3>
      <a:accent4>
        <a:srgbClr val="E6321F"/>
      </a:accent4>
      <a:accent5>
        <a:srgbClr val="7F7F7F"/>
      </a:accent5>
      <a:accent6>
        <a:srgbClr val="A5A5A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i_verhouding-4-3" id="{E507D306-B461-4FB5-A5B5-A21F6B5EE0A8}" vid="{CF329D3C-C2B0-4DFA-A0C7-8250373F25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agii_verhouding-4-3</Template>
  <TotalTime>815</TotalTime>
  <Words>1531</Words>
  <Application>Microsoft Office PowerPoint</Application>
  <PresentationFormat>Diavoorstelling (4:3)</PresentationFormat>
  <Paragraphs>178</Paragraphs>
  <Slides>13</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 3</vt:lpstr>
      <vt:lpstr>Kantoorthema</vt:lpstr>
      <vt:lpstr>Expeditie Geslaagd </vt:lpstr>
      <vt:lpstr>PowerPoint-presentatie</vt:lpstr>
      <vt:lpstr>Wat is Expeditie Geslaagd? </vt:lpstr>
      <vt:lpstr>Enkele uitspraken van de leerlingen</vt:lpstr>
      <vt:lpstr>PowerPoint-presentatie</vt:lpstr>
      <vt:lpstr>PowerPoint-presentatie</vt:lpstr>
      <vt:lpstr>Wat bieden we aan? </vt:lpstr>
      <vt:lpstr>Wat bieden we aan? </vt:lpstr>
      <vt:lpstr>Wat vragen wij?  </vt:lpstr>
      <vt:lpstr>Timing </vt:lpstr>
      <vt:lpstr>Vragen?</vt:lpstr>
      <vt:lpstr>Aantal vroegtijdige schoolverlaters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Expeditie Geslaagd</dc:title>
  <dc:creator>elallaoui nadia (AgII)</dc:creator>
  <cp:lastModifiedBy>elallaoui nadia (AgII)</cp:lastModifiedBy>
  <cp:revision>54</cp:revision>
  <cp:lastPrinted>2019-11-08T10:29:26Z</cp:lastPrinted>
  <dcterms:created xsi:type="dcterms:W3CDTF">2019-11-08T08:43:57Z</dcterms:created>
  <dcterms:modified xsi:type="dcterms:W3CDTF">2019-11-13T14:32:54Z</dcterms:modified>
</cp:coreProperties>
</file>